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2" r:id="rId3"/>
    <p:sldId id="264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P-</a:t>
            </a:r>
            <a:r>
              <a:rPr lang="en-US" dirty="0" err="1" smtClean="0"/>
              <a:t>Pb</a:t>
            </a:r>
            <a:r>
              <a:rPr lang="en-US" dirty="0" smtClean="0"/>
              <a:t> Collision (-0.3&lt;</a:t>
            </a:r>
            <a:r>
              <a:rPr lang="en-US" dirty="0" smtClean="0">
                <a:latin typeface="Times New Roman"/>
                <a:cs typeface="Times New Roman"/>
              </a:rPr>
              <a:t>ƞ</a:t>
            </a:r>
            <a:r>
              <a:rPr lang="en-US" dirty="0" smtClean="0"/>
              <a:t>&lt;0.3)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4286" y="1600200"/>
            <a:ext cx="622582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696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</a:t>
            </a:r>
            <a:r>
              <a:rPr lang="en-US" dirty="0" err="1"/>
              <a:t>Pb</a:t>
            </a:r>
            <a:r>
              <a:rPr lang="en-US" dirty="0"/>
              <a:t> Collision </a:t>
            </a:r>
            <a:r>
              <a:rPr lang="en-US" dirty="0" smtClean="0"/>
              <a:t>(0.3&lt;</a:t>
            </a:r>
            <a:r>
              <a:rPr lang="en-US" dirty="0" smtClean="0">
                <a:latin typeface="Times New Roman"/>
                <a:cs typeface="Times New Roman"/>
              </a:rPr>
              <a:t>ƞ</a:t>
            </a:r>
            <a:r>
              <a:rPr lang="en-US" dirty="0" smtClean="0"/>
              <a:t>&lt;0.8)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4286" y="1600200"/>
            <a:ext cx="622582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049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P-P 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colliding beams in center of mass frame</a:t>
            </a:r>
          </a:p>
          <a:p>
            <a:r>
              <a:rPr lang="en-US" dirty="0"/>
              <a:t>Center of mass energy of Colliding beams= 5.02 </a:t>
            </a:r>
            <a:r>
              <a:rPr lang="en-US" dirty="0" err="1"/>
              <a:t>TeV</a:t>
            </a:r>
            <a:endParaRPr lang="en-US" dirty="0"/>
          </a:p>
          <a:p>
            <a:r>
              <a:rPr lang="en-US" dirty="0"/>
              <a:t>Particles to be </a:t>
            </a:r>
            <a:r>
              <a:rPr lang="en-US" dirty="0" err="1"/>
              <a:t>analysed</a:t>
            </a:r>
            <a:r>
              <a:rPr lang="en-US" dirty="0"/>
              <a:t>: Primary charged particles (</a:t>
            </a:r>
            <a:r>
              <a:rPr lang="en-US" dirty="0" err="1"/>
              <a:t>pions</a:t>
            </a:r>
            <a:r>
              <a:rPr lang="en-US" dirty="0"/>
              <a:t>, </a:t>
            </a:r>
            <a:r>
              <a:rPr lang="en-US" dirty="0" err="1"/>
              <a:t>kaons</a:t>
            </a:r>
            <a:r>
              <a:rPr lang="en-US" dirty="0"/>
              <a:t>, protons, anti-protons)</a:t>
            </a:r>
          </a:p>
          <a:p>
            <a:r>
              <a:rPr lang="en-US" dirty="0" err="1"/>
              <a:t>Psudorapidity</a:t>
            </a:r>
            <a:r>
              <a:rPr lang="en-US" dirty="0"/>
              <a:t> regions: </a:t>
            </a:r>
            <a:r>
              <a:rPr lang="en-US" dirty="0" err="1"/>
              <a:t>cental</a:t>
            </a:r>
            <a:r>
              <a:rPr lang="en-US" dirty="0"/>
              <a:t> (-0.3&lt;</a:t>
            </a:r>
            <a:r>
              <a:rPr lang="en-US" dirty="0">
                <a:latin typeface="Times New Roman"/>
                <a:cs typeface="Times New Roman"/>
              </a:rPr>
              <a:t>ƞ</a:t>
            </a:r>
            <a:r>
              <a:rPr lang="en-US" dirty="0"/>
              <a:t>&lt;0.3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36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P-P Collision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4286" y="1600200"/>
            <a:ext cx="622582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15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625</TotalTime>
  <Words>56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P-Pb Collision (-0.3&lt;ƞ&lt;0.3)</vt:lpstr>
      <vt:lpstr>P-Pb Collision (0.3&lt;ƞ&lt;0.8)</vt:lpstr>
      <vt:lpstr>P-P Collisions</vt:lpstr>
      <vt:lpstr>P-P Collision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charged particle production in P-P Collision</dc:title>
  <dc:creator>Admin</dc:creator>
  <cp:lastModifiedBy>Admin</cp:lastModifiedBy>
  <cp:revision>12</cp:revision>
  <dcterms:created xsi:type="dcterms:W3CDTF">2006-08-16T00:00:00Z</dcterms:created>
  <dcterms:modified xsi:type="dcterms:W3CDTF">2017-02-20T18:31:35Z</dcterms:modified>
</cp:coreProperties>
</file>