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E0AE44-DABD-4A94-9F51-5269A19242DE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8DAC00-D1CD-4D06-B930-8E1DEFD98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272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DAC00-D1CD-4D06-B930-8E1DEFD9844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335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9304D-CA0D-49DB-A868-198BCA9696FB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4E6D-D2C3-43AA-8066-25FDDFBE9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703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9304D-CA0D-49DB-A868-198BCA9696FB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4E6D-D2C3-43AA-8066-25FDDFBE9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207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9304D-CA0D-49DB-A868-198BCA9696FB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4E6D-D2C3-43AA-8066-25FDDFBE9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406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9304D-CA0D-49DB-A868-198BCA9696FB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4E6D-D2C3-43AA-8066-25FDDFBE9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859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9304D-CA0D-49DB-A868-198BCA9696FB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4E6D-D2C3-43AA-8066-25FDDFBE9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957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9304D-CA0D-49DB-A868-198BCA9696FB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4E6D-D2C3-43AA-8066-25FDDFBE9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913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9304D-CA0D-49DB-A868-198BCA9696FB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4E6D-D2C3-43AA-8066-25FDDFBE9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17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9304D-CA0D-49DB-A868-198BCA9696FB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4E6D-D2C3-43AA-8066-25FDDFBE9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714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9304D-CA0D-49DB-A868-198BCA9696FB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4E6D-D2C3-43AA-8066-25FDDFBE9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244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9304D-CA0D-49DB-A868-198BCA9696FB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4E6D-D2C3-43AA-8066-25FDDFBE9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278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9304D-CA0D-49DB-A868-198BCA9696FB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4E6D-D2C3-43AA-8066-25FDDFBE9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141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9304D-CA0D-49DB-A868-198BCA9696FB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F4E6D-D2C3-43AA-8066-25FDDFBE9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80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/>
              <a:t>figure.1</a:t>
            </a:r>
            <a:endParaRPr lang="en-US" dirty="0"/>
          </a:p>
        </p:txBody>
      </p:sp>
      <p:grpSp>
        <p:nvGrpSpPr>
          <p:cNvPr id="55" name="Group 54"/>
          <p:cNvGrpSpPr/>
          <p:nvPr/>
        </p:nvGrpSpPr>
        <p:grpSpPr>
          <a:xfrm>
            <a:off x="360219" y="2586182"/>
            <a:ext cx="9127855" cy="1605608"/>
            <a:chOff x="2826328" y="2586182"/>
            <a:chExt cx="9127855" cy="1605608"/>
          </a:xfrm>
        </p:grpSpPr>
        <p:grpSp>
          <p:nvGrpSpPr>
            <p:cNvPr id="9" name="Group 8"/>
            <p:cNvGrpSpPr/>
            <p:nvPr/>
          </p:nvGrpSpPr>
          <p:grpSpPr>
            <a:xfrm>
              <a:off x="2826328" y="2620033"/>
              <a:ext cx="1505527" cy="1567133"/>
              <a:chOff x="2826328" y="2620033"/>
              <a:chExt cx="1505527" cy="1567133"/>
            </a:xfrm>
          </p:grpSpPr>
          <p:sp>
            <p:nvSpPr>
              <p:cNvPr id="5" name="Cube 4"/>
              <p:cNvSpPr/>
              <p:nvPr/>
            </p:nvSpPr>
            <p:spPr>
              <a:xfrm>
                <a:off x="2826328" y="2620033"/>
                <a:ext cx="1505527" cy="1567133"/>
              </a:xfrm>
              <a:prstGeom prst="cub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Flowchart: Connector 5"/>
              <p:cNvSpPr/>
              <p:nvPr/>
            </p:nvSpPr>
            <p:spPr>
              <a:xfrm>
                <a:off x="3038762" y="3329579"/>
                <a:ext cx="618837" cy="602023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lowchart: Connector 6"/>
              <p:cNvSpPr/>
              <p:nvPr/>
            </p:nvSpPr>
            <p:spPr>
              <a:xfrm>
                <a:off x="3117273" y="3403600"/>
                <a:ext cx="461819" cy="453015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3957781" y="2624657"/>
              <a:ext cx="1505527" cy="1567133"/>
              <a:chOff x="2826328" y="2620033"/>
              <a:chExt cx="1505527" cy="1567133"/>
            </a:xfrm>
          </p:grpSpPr>
          <p:sp>
            <p:nvSpPr>
              <p:cNvPr id="11" name="Cube 10"/>
              <p:cNvSpPr/>
              <p:nvPr/>
            </p:nvSpPr>
            <p:spPr>
              <a:xfrm>
                <a:off x="2826328" y="2620033"/>
                <a:ext cx="1505527" cy="1567133"/>
              </a:xfrm>
              <a:prstGeom prst="cub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Flowchart: Connector 11"/>
              <p:cNvSpPr/>
              <p:nvPr/>
            </p:nvSpPr>
            <p:spPr>
              <a:xfrm>
                <a:off x="3038762" y="3329579"/>
                <a:ext cx="618837" cy="602023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Flowchart: Connector 12"/>
              <p:cNvSpPr/>
              <p:nvPr/>
            </p:nvSpPr>
            <p:spPr>
              <a:xfrm>
                <a:off x="3117273" y="3403600"/>
                <a:ext cx="461819" cy="453015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5075386" y="2615417"/>
              <a:ext cx="1505527" cy="1567133"/>
              <a:chOff x="2826328" y="2620033"/>
              <a:chExt cx="1505527" cy="1567133"/>
            </a:xfrm>
          </p:grpSpPr>
          <p:sp>
            <p:nvSpPr>
              <p:cNvPr id="15" name="Cube 14"/>
              <p:cNvSpPr/>
              <p:nvPr/>
            </p:nvSpPr>
            <p:spPr>
              <a:xfrm>
                <a:off x="2826328" y="2620033"/>
                <a:ext cx="1505527" cy="1567133"/>
              </a:xfrm>
              <a:prstGeom prst="cub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lowchart: Connector 15"/>
              <p:cNvSpPr/>
              <p:nvPr/>
            </p:nvSpPr>
            <p:spPr>
              <a:xfrm>
                <a:off x="3038762" y="3329579"/>
                <a:ext cx="618837" cy="602023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lowchart: Connector 16"/>
              <p:cNvSpPr/>
              <p:nvPr/>
            </p:nvSpPr>
            <p:spPr>
              <a:xfrm>
                <a:off x="3117273" y="3403600"/>
                <a:ext cx="461819" cy="453015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6211470" y="2606177"/>
              <a:ext cx="1505527" cy="1567133"/>
              <a:chOff x="2826328" y="2620033"/>
              <a:chExt cx="1505527" cy="1567133"/>
            </a:xfrm>
          </p:grpSpPr>
          <p:sp>
            <p:nvSpPr>
              <p:cNvPr id="19" name="Cube 18"/>
              <p:cNvSpPr/>
              <p:nvPr/>
            </p:nvSpPr>
            <p:spPr>
              <a:xfrm>
                <a:off x="2826328" y="2620033"/>
                <a:ext cx="1505527" cy="1567133"/>
              </a:xfrm>
              <a:prstGeom prst="cub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lowchart: Connector 19"/>
              <p:cNvSpPr/>
              <p:nvPr/>
            </p:nvSpPr>
            <p:spPr>
              <a:xfrm>
                <a:off x="3038762" y="3329579"/>
                <a:ext cx="618837" cy="602023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lowchart: Connector 20"/>
              <p:cNvSpPr/>
              <p:nvPr/>
            </p:nvSpPr>
            <p:spPr>
              <a:xfrm>
                <a:off x="3117273" y="3403600"/>
                <a:ext cx="461819" cy="453015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7347536" y="2596949"/>
              <a:ext cx="1505527" cy="1567133"/>
              <a:chOff x="2826328" y="2620033"/>
              <a:chExt cx="1505527" cy="1567133"/>
            </a:xfrm>
          </p:grpSpPr>
          <p:sp>
            <p:nvSpPr>
              <p:cNvPr id="23" name="Cube 22"/>
              <p:cNvSpPr/>
              <p:nvPr/>
            </p:nvSpPr>
            <p:spPr>
              <a:xfrm>
                <a:off x="2826328" y="2620033"/>
                <a:ext cx="1505527" cy="1567133"/>
              </a:xfrm>
              <a:prstGeom prst="cub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lowchart: Connector 23"/>
              <p:cNvSpPr/>
              <p:nvPr/>
            </p:nvSpPr>
            <p:spPr>
              <a:xfrm>
                <a:off x="3038762" y="3329579"/>
                <a:ext cx="618837" cy="602023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lowchart: Connector 24"/>
              <p:cNvSpPr/>
              <p:nvPr/>
            </p:nvSpPr>
            <p:spPr>
              <a:xfrm>
                <a:off x="3117273" y="3403600"/>
                <a:ext cx="461819" cy="453015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8483612" y="2596949"/>
              <a:ext cx="1505527" cy="1567133"/>
              <a:chOff x="2826328" y="2620033"/>
              <a:chExt cx="1505527" cy="1567133"/>
            </a:xfrm>
          </p:grpSpPr>
          <p:sp>
            <p:nvSpPr>
              <p:cNvPr id="27" name="Cube 26"/>
              <p:cNvSpPr/>
              <p:nvPr/>
            </p:nvSpPr>
            <p:spPr>
              <a:xfrm>
                <a:off x="2826328" y="2620033"/>
                <a:ext cx="1505527" cy="1567133"/>
              </a:xfrm>
              <a:prstGeom prst="cub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lowchart: Connector 27"/>
              <p:cNvSpPr/>
              <p:nvPr/>
            </p:nvSpPr>
            <p:spPr>
              <a:xfrm>
                <a:off x="3038762" y="3329579"/>
                <a:ext cx="618837" cy="602023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lowchart: Connector 28"/>
              <p:cNvSpPr/>
              <p:nvPr/>
            </p:nvSpPr>
            <p:spPr>
              <a:xfrm>
                <a:off x="3117273" y="3403600"/>
                <a:ext cx="461819" cy="453015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34" name="Straight Connector 33"/>
            <p:cNvCxnSpPr/>
            <p:nvPr/>
          </p:nvCxnSpPr>
          <p:spPr>
            <a:xfrm flipV="1">
              <a:off x="9989139" y="2586182"/>
              <a:ext cx="1944243" cy="1076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V="1">
              <a:off x="9624291" y="2983345"/>
              <a:ext cx="2329892" cy="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V="1">
              <a:off x="9589635" y="4171799"/>
              <a:ext cx="2329892" cy="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V="1">
              <a:off x="9989129" y="3785404"/>
              <a:ext cx="1877274" cy="43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>
            <a:off x="7771343" y="3246919"/>
            <a:ext cx="1313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+n(n=99)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05408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76" y="1036112"/>
            <a:ext cx="11156647" cy="4785775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V="1">
            <a:off x="8451273" y="2493818"/>
            <a:ext cx="544945" cy="8959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8451273" y="4381834"/>
            <a:ext cx="743527" cy="4479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996218" y="2202368"/>
            <a:ext cx="1745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Replication geometry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264072" y="4645131"/>
            <a:ext cx="1209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prototype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522985" y="103304"/>
            <a:ext cx="194694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/>
              <a:t>figure.2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157120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Widescreen</PresentationFormat>
  <Paragraphs>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 figure.1</vt:lpstr>
      <vt:lpstr> </vt:lpstr>
    </vt:vector>
  </TitlesOfParts>
  <Company>Forschungszentrum Juelich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qding</dc:creator>
  <cp:lastModifiedBy>qding</cp:lastModifiedBy>
  <cp:revision>6</cp:revision>
  <dcterms:created xsi:type="dcterms:W3CDTF">2020-05-12T10:39:34Z</dcterms:created>
  <dcterms:modified xsi:type="dcterms:W3CDTF">2020-06-11T23:06:02Z</dcterms:modified>
</cp:coreProperties>
</file>