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5"/>
  </p:notesMasterIdLst>
  <p:handoutMasterIdLst>
    <p:handoutMasterId r:id="rId36"/>
  </p:handoutMasterIdLst>
  <p:sldIdLst>
    <p:sldId id="274" r:id="rId2"/>
    <p:sldId id="290" r:id="rId3"/>
    <p:sldId id="302" r:id="rId4"/>
    <p:sldId id="303" r:id="rId5"/>
    <p:sldId id="304" r:id="rId6"/>
    <p:sldId id="305" r:id="rId7"/>
    <p:sldId id="291" r:id="rId8"/>
    <p:sldId id="292" r:id="rId9"/>
    <p:sldId id="298" r:id="rId10"/>
    <p:sldId id="307" r:id="rId11"/>
    <p:sldId id="310" r:id="rId12"/>
    <p:sldId id="312" r:id="rId13"/>
    <p:sldId id="330" r:id="rId14"/>
    <p:sldId id="331" r:id="rId15"/>
    <p:sldId id="333" r:id="rId16"/>
    <p:sldId id="313" r:id="rId17"/>
    <p:sldId id="314" r:id="rId18"/>
    <p:sldId id="318" r:id="rId19"/>
    <p:sldId id="317" r:id="rId20"/>
    <p:sldId id="311" r:id="rId21"/>
    <p:sldId id="293" r:id="rId22"/>
    <p:sldId id="336" r:id="rId23"/>
    <p:sldId id="299" r:id="rId24"/>
    <p:sldId id="300" r:id="rId25"/>
    <p:sldId id="319" r:id="rId26"/>
    <p:sldId id="321" r:id="rId27"/>
    <p:sldId id="325" r:id="rId28"/>
    <p:sldId id="335" r:id="rId29"/>
    <p:sldId id="332" r:id="rId30"/>
    <p:sldId id="308" r:id="rId31"/>
    <p:sldId id="309" r:id="rId32"/>
    <p:sldId id="338" r:id="rId33"/>
    <p:sldId id="337" r:id="rId34"/>
  </p:sldIdLst>
  <p:sldSz cx="9144000" cy="6858000" type="overhead"/>
  <p:notesSz cx="7102475" cy="10234613"/>
  <p:defaultTextStyle>
    <a:defPPr>
      <a:defRPr lang="en-US"/>
    </a:defPPr>
    <a:lvl1pPr algn="l" rtl="0" fontAlgn="base">
      <a:spcBef>
        <a:spcPct val="0"/>
      </a:spcBef>
      <a:spcAft>
        <a:spcPct val="0"/>
      </a:spcAft>
      <a:defRPr sz="2000" kern="1200">
        <a:solidFill>
          <a:schemeClr val="tx1"/>
        </a:solidFill>
        <a:latin typeface="Tahoma" pitchFamily="34" charset="0"/>
        <a:ea typeface="+mn-ea"/>
        <a:cs typeface="+mn-cs"/>
      </a:defRPr>
    </a:lvl1pPr>
    <a:lvl2pPr marL="457200" algn="l" rtl="0" fontAlgn="base">
      <a:spcBef>
        <a:spcPct val="0"/>
      </a:spcBef>
      <a:spcAft>
        <a:spcPct val="0"/>
      </a:spcAft>
      <a:defRPr sz="2000" kern="1200">
        <a:solidFill>
          <a:schemeClr val="tx1"/>
        </a:solidFill>
        <a:latin typeface="Tahoma" pitchFamily="34" charset="0"/>
        <a:ea typeface="+mn-ea"/>
        <a:cs typeface="+mn-cs"/>
      </a:defRPr>
    </a:lvl2pPr>
    <a:lvl3pPr marL="914400" algn="l" rtl="0" fontAlgn="base">
      <a:spcBef>
        <a:spcPct val="0"/>
      </a:spcBef>
      <a:spcAft>
        <a:spcPct val="0"/>
      </a:spcAft>
      <a:defRPr sz="2000" kern="1200">
        <a:solidFill>
          <a:schemeClr val="tx1"/>
        </a:solidFill>
        <a:latin typeface="Tahoma" pitchFamily="34" charset="0"/>
        <a:ea typeface="+mn-ea"/>
        <a:cs typeface="+mn-cs"/>
      </a:defRPr>
    </a:lvl3pPr>
    <a:lvl4pPr marL="1371600" algn="l" rtl="0" fontAlgn="base">
      <a:spcBef>
        <a:spcPct val="0"/>
      </a:spcBef>
      <a:spcAft>
        <a:spcPct val="0"/>
      </a:spcAft>
      <a:defRPr sz="2000" kern="1200">
        <a:solidFill>
          <a:schemeClr val="tx1"/>
        </a:solidFill>
        <a:latin typeface="Tahoma" pitchFamily="34" charset="0"/>
        <a:ea typeface="+mn-ea"/>
        <a:cs typeface="+mn-cs"/>
      </a:defRPr>
    </a:lvl4pPr>
    <a:lvl5pPr marL="1828800" algn="l" rtl="0" fontAlgn="base">
      <a:spcBef>
        <a:spcPct val="0"/>
      </a:spcBef>
      <a:spcAft>
        <a:spcPct val="0"/>
      </a:spcAft>
      <a:defRPr sz="2000" kern="1200">
        <a:solidFill>
          <a:schemeClr val="tx1"/>
        </a:solidFill>
        <a:latin typeface="Tahoma" pitchFamily="34" charset="0"/>
        <a:ea typeface="+mn-ea"/>
        <a:cs typeface="+mn-cs"/>
      </a:defRPr>
    </a:lvl5pPr>
    <a:lvl6pPr marL="2286000" algn="l" defTabSz="914400" rtl="0" eaLnBrk="1" latinLnBrk="0" hangingPunct="1">
      <a:defRPr sz="2000" kern="1200">
        <a:solidFill>
          <a:schemeClr val="tx1"/>
        </a:solidFill>
        <a:latin typeface="Tahoma" pitchFamily="34" charset="0"/>
        <a:ea typeface="+mn-ea"/>
        <a:cs typeface="+mn-cs"/>
      </a:defRPr>
    </a:lvl6pPr>
    <a:lvl7pPr marL="2743200" algn="l" defTabSz="914400" rtl="0" eaLnBrk="1" latinLnBrk="0" hangingPunct="1">
      <a:defRPr sz="2000" kern="1200">
        <a:solidFill>
          <a:schemeClr val="tx1"/>
        </a:solidFill>
        <a:latin typeface="Tahoma" pitchFamily="34" charset="0"/>
        <a:ea typeface="+mn-ea"/>
        <a:cs typeface="+mn-cs"/>
      </a:defRPr>
    </a:lvl7pPr>
    <a:lvl8pPr marL="3200400" algn="l" defTabSz="914400" rtl="0" eaLnBrk="1" latinLnBrk="0" hangingPunct="1">
      <a:defRPr sz="2000" kern="1200">
        <a:solidFill>
          <a:schemeClr val="tx1"/>
        </a:solidFill>
        <a:latin typeface="Tahoma" pitchFamily="34" charset="0"/>
        <a:ea typeface="+mn-ea"/>
        <a:cs typeface="+mn-cs"/>
      </a:defRPr>
    </a:lvl8pPr>
    <a:lvl9pPr marL="3657600" algn="l" defTabSz="914400" rtl="0" eaLnBrk="1" latinLnBrk="0" hangingPunct="1">
      <a:defRPr sz="20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4D4D4D"/>
    <a:srgbClr val="010103"/>
    <a:srgbClr val="CCCC00"/>
    <a:srgbClr val="FFFFFF"/>
    <a:srgbClr val="008000"/>
    <a:srgbClr val="8000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53" autoAdjust="0"/>
    <p:restoredTop sz="94609" autoAdjust="0"/>
  </p:normalViewPr>
  <p:slideViewPr>
    <p:cSldViewPr>
      <p:cViewPr varScale="1">
        <p:scale>
          <a:sx n="74" d="100"/>
          <a:sy n="74" d="100"/>
        </p:scale>
        <p:origin x="-96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8048" cy="511054"/>
          </a:xfrm>
          <a:prstGeom prst="rect">
            <a:avLst/>
          </a:prstGeom>
          <a:noFill/>
          <a:ln w="9525">
            <a:noFill/>
            <a:miter lim="800000"/>
            <a:headEnd/>
            <a:tailEnd/>
          </a:ln>
          <a:effectLst/>
        </p:spPr>
        <p:txBody>
          <a:bodyPr vert="horz" wrap="square" lIns="92232" tIns="46116" rIns="92232" bIns="46116" numCol="1" anchor="t" anchorCtr="0" compatLnSpc="1">
            <a:prstTxWarp prst="textNoShape">
              <a:avLst/>
            </a:prstTxWarp>
          </a:bodyPr>
          <a:lstStyle>
            <a:lvl1pPr defTabSz="915988">
              <a:defRPr sz="1200" smtClean="0"/>
            </a:lvl1pPr>
          </a:lstStyle>
          <a:p>
            <a:pPr>
              <a:defRPr/>
            </a:pPr>
            <a:endParaRPr lang="en-US"/>
          </a:p>
        </p:txBody>
      </p:sp>
      <p:sp>
        <p:nvSpPr>
          <p:cNvPr id="4099" name="Rectangle 3"/>
          <p:cNvSpPr>
            <a:spLocks noGrp="1" noChangeArrowheads="1"/>
          </p:cNvSpPr>
          <p:nvPr>
            <p:ph type="dt" sz="quarter" idx="1"/>
          </p:nvPr>
        </p:nvSpPr>
        <p:spPr bwMode="auto">
          <a:xfrm>
            <a:off x="4024429" y="0"/>
            <a:ext cx="3078047" cy="511054"/>
          </a:xfrm>
          <a:prstGeom prst="rect">
            <a:avLst/>
          </a:prstGeom>
          <a:noFill/>
          <a:ln w="9525">
            <a:noFill/>
            <a:miter lim="800000"/>
            <a:headEnd/>
            <a:tailEnd/>
          </a:ln>
          <a:effectLst/>
        </p:spPr>
        <p:txBody>
          <a:bodyPr vert="horz" wrap="square" lIns="92232" tIns="46116" rIns="92232" bIns="46116" numCol="1" anchor="t" anchorCtr="0" compatLnSpc="1">
            <a:prstTxWarp prst="textNoShape">
              <a:avLst/>
            </a:prstTxWarp>
          </a:bodyPr>
          <a:lstStyle>
            <a:lvl1pPr algn="r" defTabSz="915988">
              <a:defRPr sz="1200" smtClean="0"/>
            </a:lvl1pPr>
          </a:lstStyle>
          <a:p>
            <a:pPr>
              <a:defRPr/>
            </a:pPr>
            <a:endParaRPr lang="en-US"/>
          </a:p>
        </p:txBody>
      </p:sp>
      <p:sp>
        <p:nvSpPr>
          <p:cNvPr id="4100" name="Rectangle 4"/>
          <p:cNvSpPr>
            <a:spLocks noGrp="1" noChangeArrowheads="1"/>
          </p:cNvSpPr>
          <p:nvPr>
            <p:ph type="ftr" sz="quarter" idx="2"/>
          </p:nvPr>
        </p:nvSpPr>
        <p:spPr bwMode="auto">
          <a:xfrm>
            <a:off x="0" y="9723560"/>
            <a:ext cx="3078048" cy="511054"/>
          </a:xfrm>
          <a:prstGeom prst="rect">
            <a:avLst/>
          </a:prstGeom>
          <a:noFill/>
          <a:ln w="9525">
            <a:noFill/>
            <a:miter lim="800000"/>
            <a:headEnd/>
            <a:tailEnd/>
          </a:ln>
          <a:effectLst/>
        </p:spPr>
        <p:txBody>
          <a:bodyPr vert="horz" wrap="square" lIns="92232" tIns="46116" rIns="92232" bIns="46116" numCol="1" anchor="b" anchorCtr="0" compatLnSpc="1">
            <a:prstTxWarp prst="textNoShape">
              <a:avLst/>
            </a:prstTxWarp>
          </a:bodyPr>
          <a:lstStyle>
            <a:lvl1pPr defTabSz="915988">
              <a:defRPr sz="1200" smtClean="0"/>
            </a:lvl1pPr>
          </a:lstStyle>
          <a:p>
            <a:pPr>
              <a:defRPr/>
            </a:pPr>
            <a:endParaRPr lang="en-US"/>
          </a:p>
        </p:txBody>
      </p:sp>
      <p:sp>
        <p:nvSpPr>
          <p:cNvPr id="4101" name="Rectangle 5"/>
          <p:cNvSpPr>
            <a:spLocks noGrp="1" noChangeArrowheads="1"/>
          </p:cNvSpPr>
          <p:nvPr>
            <p:ph type="sldNum" sz="quarter" idx="3"/>
          </p:nvPr>
        </p:nvSpPr>
        <p:spPr bwMode="auto">
          <a:xfrm>
            <a:off x="4024429" y="9723560"/>
            <a:ext cx="3078047" cy="511054"/>
          </a:xfrm>
          <a:prstGeom prst="rect">
            <a:avLst/>
          </a:prstGeom>
          <a:noFill/>
          <a:ln w="9525">
            <a:noFill/>
            <a:miter lim="800000"/>
            <a:headEnd/>
            <a:tailEnd/>
          </a:ln>
          <a:effectLst/>
        </p:spPr>
        <p:txBody>
          <a:bodyPr vert="horz" wrap="square" lIns="92232" tIns="46116" rIns="92232" bIns="46116" numCol="1" anchor="b" anchorCtr="0" compatLnSpc="1">
            <a:prstTxWarp prst="textNoShape">
              <a:avLst/>
            </a:prstTxWarp>
          </a:bodyPr>
          <a:lstStyle>
            <a:lvl1pPr algn="r" defTabSz="915988">
              <a:defRPr sz="1200" smtClean="0"/>
            </a:lvl1pPr>
          </a:lstStyle>
          <a:p>
            <a:pPr>
              <a:defRPr/>
            </a:pPr>
            <a:fld id="{1862DCF3-6CCF-48DF-AA59-9DC06CA57BD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0"/>
            <a:ext cx="3048762" cy="549976"/>
          </a:xfrm>
          <a:prstGeom prst="rect">
            <a:avLst/>
          </a:prstGeom>
          <a:noFill/>
          <a:ln w="9525">
            <a:noFill/>
            <a:miter lim="800000"/>
            <a:headEnd/>
            <a:tailEnd/>
          </a:ln>
          <a:effectLst/>
        </p:spPr>
        <p:txBody>
          <a:bodyPr vert="horz" wrap="square" lIns="90642" tIns="46116" rIns="90642" bIns="46116" numCol="1" anchor="t" anchorCtr="0" compatLnSpc="1">
            <a:prstTxWarp prst="textNoShape">
              <a:avLst/>
            </a:prstTxWarp>
          </a:bodyPr>
          <a:lstStyle>
            <a:lvl1pPr defTabSz="911225">
              <a:defRPr sz="1200" smtClean="0"/>
            </a:lvl1pPr>
          </a:lstStyle>
          <a:p>
            <a:pPr>
              <a:defRPr/>
            </a:pPr>
            <a:endParaRPr lang="en-US"/>
          </a:p>
        </p:txBody>
      </p:sp>
      <p:sp>
        <p:nvSpPr>
          <p:cNvPr id="2051" name="Rectangle 3"/>
          <p:cNvSpPr>
            <a:spLocks noGrp="1" noChangeArrowheads="1"/>
          </p:cNvSpPr>
          <p:nvPr>
            <p:ph type="dt" idx="1"/>
          </p:nvPr>
        </p:nvSpPr>
        <p:spPr bwMode="auto">
          <a:xfrm>
            <a:off x="4010556" y="0"/>
            <a:ext cx="3128912" cy="549976"/>
          </a:xfrm>
          <a:prstGeom prst="rect">
            <a:avLst/>
          </a:prstGeom>
          <a:noFill/>
          <a:ln w="9525">
            <a:noFill/>
            <a:miter lim="800000"/>
            <a:headEnd/>
            <a:tailEnd/>
          </a:ln>
          <a:effectLst/>
        </p:spPr>
        <p:txBody>
          <a:bodyPr vert="horz" wrap="square" lIns="90642" tIns="46116" rIns="90642" bIns="46116" numCol="1" anchor="t" anchorCtr="0" compatLnSpc="1">
            <a:prstTxWarp prst="textNoShape">
              <a:avLst/>
            </a:prstTxWarp>
          </a:bodyPr>
          <a:lstStyle>
            <a:lvl1pPr algn="r" defTabSz="911225">
              <a:defRPr sz="1200" smtClean="0"/>
            </a:lvl1pPr>
          </a:lstStyle>
          <a:p>
            <a:pPr>
              <a:defRPr/>
            </a:pPr>
            <a:endParaRPr lang="en-US"/>
          </a:p>
        </p:txBody>
      </p:sp>
      <p:sp>
        <p:nvSpPr>
          <p:cNvPr id="36868" name="Rectangle 4"/>
          <p:cNvSpPr>
            <a:spLocks noGrp="1" noRot="1" noChangeAspect="1" noChangeArrowheads="1" noTextEdit="1"/>
          </p:cNvSpPr>
          <p:nvPr>
            <p:ph type="sldImg" idx="2"/>
          </p:nvPr>
        </p:nvSpPr>
        <p:spPr bwMode="auto">
          <a:xfrm>
            <a:off x="1003300" y="787400"/>
            <a:ext cx="5138738" cy="3854450"/>
          </a:xfrm>
          <a:prstGeom prst="rect">
            <a:avLst/>
          </a:prstGeom>
          <a:noFill/>
          <a:ln w="12700">
            <a:solidFill>
              <a:srgbClr val="000000"/>
            </a:solidFill>
            <a:miter lim="800000"/>
            <a:headEnd/>
            <a:tailEnd/>
          </a:ln>
        </p:spPr>
      </p:sp>
      <p:sp>
        <p:nvSpPr>
          <p:cNvPr id="2053" name="Rectangle 5"/>
          <p:cNvSpPr>
            <a:spLocks noGrp="1" noChangeArrowheads="1"/>
          </p:cNvSpPr>
          <p:nvPr>
            <p:ph type="body" sz="quarter" idx="3"/>
          </p:nvPr>
        </p:nvSpPr>
        <p:spPr bwMode="auto">
          <a:xfrm>
            <a:off x="963335" y="4877009"/>
            <a:ext cx="5214338" cy="4563948"/>
          </a:xfrm>
          <a:prstGeom prst="rect">
            <a:avLst/>
          </a:prstGeom>
          <a:noFill/>
          <a:ln w="9525">
            <a:noFill/>
            <a:miter lim="800000"/>
            <a:headEnd/>
            <a:tailEnd/>
          </a:ln>
          <a:effectLst/>
        </p:spPr>
        <p:txBody>
          <a:bodyPr vert="horz" wrap="square" lIns="90642" tIns="46116" rIns="90642" bIns="461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 y="9757404"/>
            <a:ext cx="3048762" cy="468749"/>
          </a:xfrm>
          <a:prstGeom prst="rect">
            <a:avLst/>
          </a:prstGeom>
          <a:noFill/>
          <a:ln w="9525">
            <a:noFill/>
            <a:miter lim="800000"/>
            <a:headEnd/>
            <a:tailEnd/>
          </a:ln>
          <a:effectLst/>
        </p:spPr>
        <p:txBody>
          <a:bodyPr vert="horz" wrap="square" lIns="90642" tIns="46116" rIns="90642" bIns="46116" numCol="1" anchor="b" anchorCtr="0" compatLnSpc="1">
            <a:prstTxWarp prst="textNoShape">
              <a:avLst/>
            </a:prstTxWarp>
          </a:bodyPr>
          <a:lstStyle>
            <a:lvl1pPr defTabSz="911225">
              <a:defRPr sz="1200" smtClean="0"/>
            </a:lvl1pPr>
          </a:lstStyle>
          <a:p>
            <a:pPr>
              <a:defRPr/>
            </a:pPr>
            <a:endParaRPr lang="en-US"/>
          </a:p>
        </p:txBody>
      </p:sp>
      <p:sp>
        <p:nvSpPr>
          <p:cNvPr id="2055" name="Rectangle 7"/>
          <p:cNvSpPr>
            <a:spLocks noGrp="1" noChangeArrowheads="1"/>
          </p:cNvSpPr>
          <p:nvPr>
            <p:ph type="sldNum" sz="quarter" idx="5"/>
          </p:nvPr>
        </p:nvSpPr>
        <p:spPr bwMode="auto">
          <a:xfrm>
            <a:off x="4010556" y="9757404"/>
            <a:ext cx="3128912" cy="468749"/>
          </a:xfrm>
          <a:prstGeom prst="rect">
            <a:avLst/>
          </a:prstGeom>
          <a:noFill/>
          <a:ln w="9525">
            <a:noFill/>
            <a:miter lim="800000"/>
            <a:headEnd/>
            <a:tailEnd/>
          </a:ln>
          <a:effectLst/>
        </p:spPr>
        <p:txBody>
          <a:bodyPr vert="horz" wrap="square" lIns="90642" tIns="46116" rIns="90642" bIns="46116" numCol="1" anchor="b" anchorCtr="0" compatLnSpc="1">
            <a:prstTxWarp prst="textNoShape">
              <a:avLst/>
            </a:prstTxWarp>
          </a:bodyPr>
          <a:lstStyle>
            <a:lvl1pPr algn="r" defTabSz="911225">
              <a:defRPr sz="1200" smtClean="0"/>
            </a:lvl1pPr>
          </a:lstStyle>
          <a:p>
            <a:pPr>
              <a:defRPr/>
            </a:pPr>
            <a:fld id="{8322B5DC-5016-4BE9-94A8-3C9452F0598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6EE95D-81BA-4088-AC2A-B2F27D10529B}" type="slidenum">
              <a:rPr lang="en-US"/>
              <a:pPr/>
              <a:t>1</a:t>
            </a:fld>
            <a:endParaRPr lang="en-US"/>
          </a:p>
        </p:txBody>
      </p:sp>
      <p:sp>
        <p:nvSpPr>
          <p:cNvPr id="37891" name="Rectangle 2"/>
          <p:cNvSpPr>
            <a:spLocks noGrp="1" noRot="1" noChangeAspect="1" noChangeArrowheads="1" noTextEdit="1"/>
          </p:cNvSpPr>
          <p:nvPr>
            <p:ph type="sldImg"/>
          </p:nvPr>
        </p:nvSpPr>
        <p:spPr>
          <a:ln cap="flat"/>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7E2346CF-6B4E-491E-96B6-9F5A32871B46}" type="slidenum">
              <a:rPr lang="en-US"/>
              <a:pPr/>
              <a:t>21</a:t>
            </a:fld>
            <a:endParaRPr lang="en-US"/>
          </a:p>
        </p:txBody>
      </p:sp>
      <p:sp>
        <p:nvSpPr>
          <p:cNvPr id="47107" name="Rectangle 2"/>
          <p:cNvSpPr>
            <a:spLocks noGrp="1" noRot="1" noChangeAspect="1" noChangeArrowheads="1" noTextEdit="1"/>
          </p:cNvSpPr>
          <p:nvPr>
            <p:ph type="sldImg"/>
          </p:nvPr>
        </p:nvSpPr>
        <p:spPr>
          <a:xfrm>
            <a:off x="1001713" y="787400"/>
            <a:ext cx="5137150" cy="3852863"/>
          </a:xfrm>
          <a:ln/>
        </p:spPr>
      </p:sp>
      <p:sp>
        <p:nvSpPr>
          <p:cNvPr id="47108"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7F65A4EC-FCFF-413D-BCA2-075B868F6D2C}" type="slidenum">
              <a:rPr lang="en-US"/>
              <a:pPr/>
              <a:t>22</a:t>
            </a:fld>
            <a:endParaRPr lang="en-US"/>
          </a:p>
        </p:txBody>
      </p:sp>
      <p:sp>
        <p:nvSpPr>
          <p:cNvPr id="48131" name="Rectangle 2"/>
          <p:cNvSpPr>
            <a:spLocks noGrp="1" noRot="1" noChangeAspect="1" noChangeArrowheads="1" noTextEdit="1"/>
          </p:cNvSpPr>
          <p:nvPr>
            <p:ph type="sldImg"/>
          </p:nvPr>
        </p:nvSpPr>
        <p:spPr>
          <a:xfrm>
            <a:off x="1001713" y="787400"/>
            <a:ext cx="5137150" cy="3852863"/>
          </a:xfrm>
          <a:ln/>
        </p:spPr>
      </p:sp>
      <p:sp>
        <p:nvSpPr>
          <p:cNvPr id="48132"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33B899FD-686B-4149-948A-9036F02FEA9D}" type="slidenum">
              <a:rPr lang="en-US"/>
              <a:pPr/>
              <a:t>30</a:t>
            </a:fld>
            <a:endParaRPr lang="en-US"/>
          </a:p>
        </p:txBody>
      </p:sp>
      <p:sp>
        <p:nvSpPr>
          <p:cNvPr id="49155" name="Rectangle 2"/>
          <p:cNvSpPr>
            <a:spLocks noGrp="1" noRot="1" noChangeAspect="1" noChangeArrowheads="1" noTextEdit="1"/>
          </p:cNvSpPr>
          <p:nvPr>
            <p:ph type="sldImg"/>
          </p:nvPr>
        </p:nvSpPr>
        <p:spPr>
          <a:xfrm>
            <a:off x="1001713" y="787400"/>
            <a:ext cx="5137150" cy="3852863"/>
          </a:xfrm>
          <a:ln/>
        </p:spPr>
      </p:sp>
      <p:sp>
        <p:nvSpPr>
          <p:cNvPr id="49156"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C8B334AD-AAB4-45CB-8F22-FD077E1AAB46}" type="slidenum">
              <a:rPr lang="en-US"/>
              <a:pPr/>
              <a:t>31</a:t>
            </a:fld>
            <a:endParaRPr lang="en-US"/>
          </a:p>
        </p:txBody>
      </p:sp>
      <p:sp>
        <p:nvSpPr>
          <p:cNvPr id="50179" name="Rectangle 2"/>
          <p:cNvSpPr>
            <a:spLocks noGrp="1" noRot="1" noChangeAspect="1" noChangeArrowheads="1" noTextEdit="1"/>
          </p:cNvSpPr>
          <p:nvPr>
            <p:ph type="sldImg"/>
          </p:nvPr>
        </p:nvSpPr>
        <p:spPr>
          <a:xfrm>
            <a:off x="1001713" y="787400"/>
            <a:ext cx="5137150" cy="3852863"/>
          </a:xfrm>
          <a:ln/>
        </p:spPr>
      </p:sp>
      <p:sp>
        <p:nvSpPr>
          <p:cNvPr id="50180"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C442C672-68CB-4F68-A77C-F1E1EA061D5D}" type="slidenum">
              <a:rPr lang="en-US"/>
              <a:pPr/>
              <a:t>2</a:t>
            </a:fld>
            <a:endParaRPr lang="en-US"/>
          </a:p>
        </p:txBody>
      </p:sp>
      <p:sp>
        <p:nvSpPr>
          <p:cNvPr id="38915" name="Text Box 2"/>
          <p:cNvSpPr txBox="1">
            <a:spLocks noChangeArrowheads="1"/>
          </p:cNvSpPr>
          <p:nvPr/>
        </p:nvSpPr>
        <p:spPr bwMode="auto">
          <a:xfrm>
            <a:off x="958711" y="786889"/>
            <a:ext cx="5223587" cy="3853209"/>
          </a:xfrm>
          <a:prstGeom prst="rect">
            <a:avLst/>
          </a:prstGeom>
          <a:solidFill>
            <a:srgbClr val="FFFFFF"/>
          </a:solidFill>
          <a:ln w="9525">
            <a:solidFill>
              <a:srgbClr val="000000"/>
            </a:solidFill>
            <a:miter lim="800000"/>
            <a:headEnd/>
            <a:tailEnd/>
          </a:ln>
        </p:spPr>
        <p:txBody>
          <a:bodyPr wrap="none" anchor="ctr"/>
          <a:lstStyle/>
          <a:p>
            <a:endParaRPr lang="en-US"/>
          </a:p>
        </p:txBody>
      </p:sp>
      <p:sp>
        <p:nvSpPr>
          <p:cNvPr id="38916" name="Rectangle 3"/>
          <p:cNvSpPr>
            <a:spLocks noGrp="1" noChangeArrowheads="1"/>
          </p:cNvSpPr>
          <p:nvPr>
            <p:ph type="body"/>
          </p:nvPr>
        </p:nvSpPr>
        <p:spPr>
          <a:xfrm>
            <a:off x="963336" y="4875319"/>
            <a:ext cx="5212797" cy="4565639"/>
          </a:xfrm>
          <a:noFill/>
          <a:ln/>
        </p:spPr>
        <p:txBody>
          <a:bodyPr wrap="none" anchor="ct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146B459-D25D-4B9F-9739-43D8EC0D893F}" type="slidenum">
              <a:rPr lang="en-US"/>
              <a:pPr/>
              <a:t>3</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84498391-B3EC-410D-A81A-E26943D60D8D}" type="slidenum">
              <a:rPr lang="en-US"/>
              <a:pPr/>
              <a:t>4</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24A4AA2A-98B2-486C-BD14-4975CFB4C062}" type="slidenum">
              <a:rPr lang="en-US"/>
              <a:pPr/>
              <a:t>7</a:t>
            </a:fld>
            <a:endParaRPr lang="en-US"/>
          </a:p>
        </p:txBody>
      </p:sp>
      <p:sp>
        <p:nvSpPr>
          <p:cNvPr id="41987" name="Rectangle 2"/>
          <p:cNvSpPr>
            <a:spLocks noGrp="1" noRot="1" noChangeAspect="1" noChangeArrowheads="1" noTextEdit="1"/>
          </p:cNvSpPr>
          <p:nvPr>
            <p:ph type="sldImg"/>
          </p:nvPr>
        </p:nvSpPr>
        <p:spPr>
          <a:xfrm>
            <a:off x="1001713" y="787400"/>
            <a:ext cx="5137150" cy="3852863"/>
          </a:xfrm>
          <a:ln/>
        </p:spPr>
      </p:sp>
      <p:sp>
        <p:nvSpPr>
          <p:cNvPr id="41988" name="Rectangle 3"/>
          <p:cNvSpPr>
            <a:spLocks noGrp="1" noChangeArrowheads="1"/>
          </p:cNvSpPr>
          <p:nvPr>
            <p:ph type="body" idx="1"/>
          </p:nvPr>
        </p:nvSpPr>
        <p:spPr>
          <a:xfrm>
            <a:off x="963336" y="4875319"/>
            <a:ext cx="5212797" cy="4565639"/>
          </a:xfrm>
          <a:noFill/>
          <a:ln/>
        </p:spPr>
        <p:txBody>
          <a:bodyPr wrap="none" anchor="ct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FA3A0CF9-C7D9-4A21-A036-3216CB3F242C}" type="slidenum">
              <a:rPr lang="en-US"/>
              <a:pPr/>
              <a:t>8</a:t>
            </a:fld>
            <a:endParaRPr lang="en-US"/>
          </a:p>
        </p:txBody>
      </p:sp>
      <p:sp>
        <p:nvSpPr>
          <p:cNvPr id="43011" name="Rectangle 2"/>
          <p:cNvSpPr>
            <a:spLocks noGrp="1" noRot="1" noChangeAspect="1" noChangeArrowheads="1" noTextEdit="1"/>
          </p:cNvSpPr>
          <p:nvPr>
            <p:ph type="sldImg"/>
          </p:nvPr>
        </p:nvSpPr>
        <p:spPr>
          <a:xfrm>
            <a:off x="1001713" y="787400"/>
            <a:ext cx="5137150" cy="3852863"/>
          </a:xfrm>
          <a:ln/>
        </p:spPr>
      </p:sp>
      <p:sp>
        <p:nvSpPr>
          <p:cNvPr id="43012"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C8EA6538-8DA9-4BE9-B440-84F61AF35404}" type="slidenum">
              <a:rPr lang="en-US"/>
              <a:pPr/>
              <a:t>9</a:t>
            </a:fld>
            <a:endParaRPr lang="en-US"/>
          </a:p>
        </p:txBody>
      </p:sp>
      <p:sp>
        <p:nvSpPr>
          <p:cNvPr id="44035" name="Rectangle 2"/>
          <p:cNvSpPr>
            <a:spLocks noGrp="1" noRot="1" noChangeAspect="1" noChangeArrowheads="1" noTextEdit="1"/>
          </p:cNvSpPr>
          <p:nvPr>
            <p:ph type="sldImg"/>
          </p:nvPr>
        </p:nvSpPr>
        <p:spPr>
          <a:xfrm>
            <a:off x="1001713" y="787400"/>
            <a:ext cx="5137150" cy="3852863"/>
          </a:xfrm>
          <a:ln/>
        </p:spPr>
      </p:sp>
      <p:sp>
        <p:nvSpPr>
          <p:cNvPr id="44036"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F454C0CB-8DA6-415A-9807-7CE667F01494}" type="slidenum">
              <a:rPr lang="en-US"/>
              <a:pPr/>
              <a:t>10</a:t>
            </a:fld>
            <a:endParaRPr lang="en-US"/>
          </a:p>
        </p:txBody>
      </p:sp>
      <p:sp>
        <p:nvSpPr>
          <p:cNvPr id="45059" name="Rectangle 2"/>
          <p:cNvSpPr>
            <a:spLocks noGrp="1" noRot="1" noChangeAspect="1" noChangeArrowheads="1" noTextEdit="1"/>
          </p:cNvSpPr>
          <p:nvPr>
            <p:ph type="sldImg"/>
          </p:nvPr>
        </p:nvSpPr>
        <p:spPr>
          <a:xfrm>
            <a:off x="1001713" y="787400"/>
            <a:ext cx="5137150" cy="3852863"/>
          </a:xfrm>
          <a:ln/>
        </p:spPr>
      </p:sp>
      <p:sp>
        <p:nvSpPr>
          <p:cNvPr id="45060"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6ED3002-2303-4892-998C-D89F2B5E1F57}" type="slidenum">
              <a:rPr lang="en-US"/>
              <a:pPr/>
              <a:t>15</a:t>
            </a:fld>
            <a:endParaRPr lang="en-US"/>
          </a:p>
        </p:txBody>
      </p:sp>
      <p:sp>
        <p:nvSpPr>
          <p:cNvPr id="46083" name="Rectangle 2"/>
          <p:cNvSpPr>
            <a:spLocks noGrp="1" noRot="1" noChangeAspect="1" noChangeArrowheads="1" noTextEdit="1"/>
          </p:cNvSpPr>
          <p:nvPr>
            <p:ph type="sldImg"/>
          </p:nvPr>
        </p:nvSpPr>
        <p:spPr>
          <a:xfrm>
            <a:off x="1001713" y="787400"/>
            <a:ext cx="5137150" cy="3852863"/>
          </a:xfrm>
          <a:ln/>
        </p:spPr>
      </p:sp>
      <p:sp>
        <p:nvSpPr>
          <p:cNvPr id="46084" name="Rectangle 3"/>
          <p:cNvSpPr>
            <a:spLocks noGrp="1" noChangeArrowheads="1"/>
          </p:cNvSpPr>
          <p:nvPr>
            <p:ph type="body" idx="1"/>
          </p:nvPr>
        </p:nvSpPr>
        <p:spPr>
          <a:xfrm>
            <a:off x="963336" y="4875318"/>
            <a:ext cx="5212797" cy="4472566"/>
          </a:xfrm>
          <a:noFill/>
          <a:ln/>
        </p:spPr>
        <p:txBody>
          <a:bodyPr wrap="none" anchor="ct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3175" y="887413"/>
            <a:ext cx="6654800" cy="2851150"/>
            <a:chOff x="2" y="559"/>
            <a:chExt cx="4192" cy="1796"/>
          </a:xfrm>
        </p:grpSpPr>
        <p:sp>
          <p:nvSpPr>
            <p:cNvPr id="5" name="Line 2"/>
            <p:cNvSpPr>
              <a:spLocks noChangeShapeType="1"/>
            </p:cNvSpPr>
            <p:nvPr/>
          </p:nvSpPr>
          <p:spPr bwMode="ltGray">
            <a:xfrm>
              <a:off x="506" y="559"/>
              <a:ext cx="0" cy="1796"/>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6" name="Line 3"/>
            <p:cNvSpPr>
              <a:spLocks noChangeShapeType="1"/>
            </p:cNvSpPr>
            <p:nvPr/>
          </p:nvSpPr>
          <p:spPr bwMode="ltGray">
            <a:xfrm flipH="1" flipV="1">
              <a:off x="2" y="1923"/>
              <a:ext cx="3211" cy="1"/>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7" name="Line 4"/>
            <p:cNvSpPr>
              <a:spLocks noChangeShapeType="1"/>
            </p:cNvSpPr>
            <p:nvPr/>
          </p:nvSpPr>
          <p:spPr bwMode="ltGray">
            <a:xfrm flipH="1" flipV="1">
              <a:off x="383" y="937"/>
              <a:ext cx="3811" cy="1"/>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8" name="Arc 5"/>
            <p:cNvSpPr>
              <a:spLocks/>
            </p:cNvSpPr>
            <p:nvPr/>
          </p:nvSpPr>
          <p:spPr bwMode="ltGray">
            <a:xfrm rot="16200000">
              <a:off x="426" y="862"/>
              <a:ext cx="156" cy="157"/>
            </a:xfrm>
            <a:custGeom>
              <a:avLst/>
              <a:gdLst>
                <a:gd name="G0" fmla="+- 21600 0 0"/>
                <a:gd name="G1" fmla="+- 21600 0 0"/>
                <a:gd name="G2" fmla="+- 21600 0 0"/>
                <a:gd name="T0" fmla="*/ 43198 w 43198"/>
                <a:gd name="T1" fmla="*/ 21879 h 43200"/>
                <a:gd name="T2" fmla="*/ 21875 w 43198"/>
                <a:gd name="T3" fmla="*/ 2 h 43200"/>
                <a:gd name="T4" fmla="*/ 21600 w 43198"/>
                <a:gd name="T5" fmla="*/ 21600 h 43200"/>
              </a:gdLst>
              <a:ahLst/>
              <a:cxnLst>
                <a:cxn ang="0">
                  <a:pos x="T0" y="T1"/>
                </a:cxn>
                <a:cxn ang="0">
                  <a:pos x="T2" y="T3"/>
                </a:cxn>
                <a:cxn ang="0">
                  <a:pos x="T4" y="T5"/>
                </a:cxn>
              </a:cxnLst>
              <a:rect l="0" t="0" r="r" b="b"/>
              <a:pathLst>
                <a:path w="43198" h="43200" fill="none"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path>
                <a:path w="43198" h="43200" stroke="0" extrusionOk="0">
                  <a:moveTo>
                    <a:pt x="43198" y="21879"/>
                  </a:moveTo>
                  <a:cubicBezTo>
                    <a:pt x="43045" y="33698"/>
                    <a:pt x="33420" y="43199"/>
                    <a:pt x="21600" y="43200"/>
                  </a:cubicBezTo>
                  <a:cubicBezTo>
                    <a:pt x="9670" y="43200"/>
                    <a:pt x="0" y="33529"/>
                    <a:pt x="0" y="21600"/>
                  </a:cubicBezTo>
                  <a:cubicBezTo>
                    <a:pt x="0" y="9670"/>
                    <a:pt x="9670" y="0"/>
                    <a:pt x="21600" y="0"/>
                  </a:cubicBezTo>
                  <a:cubicBezTo>
                    <a:pt x="21691" y="-1"/>
                    <a:pt x="21783" y="0"/>
                    <a:pt x="21875" y="1"/>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US"/>
            </a:p>
          </p:txBody>
        </p:sp>
      </p:grpSp>
      <p:grpSp>
        <p:nvGrpSpPr>
          <p:cNvPr id="9" name="Group 10"/>
          <p:cNvGrpSpPr>
            <a:grpSpLocks/>
          </p:cNvGrpSpPr>
          <p:nvPr/>
        </p:nvGrpSpPr>
        <p:grpSpPr bwMode="auto">
          <a:xfrm>
            <a:off x="2349500" y="3098800"/>
            <a:ext cx="6045200" cy="2876550"/>
            <a:chOff x="1480" y="1952"/>
            <a:chExt cx="3808" cy="1812"/>
          </a:xfrm>
        </p:grpSpPr>
        <p:sp>
          <p:nvSpPr>
            <p:cNvPr id="10" name="Line 7"/>
            <p:cNvSpPr>
              <a:spLocks noChangeShapeType="1"/>
            </p:cNvSpPr>
            <p:nvPr/>
          </p:nvSpPr>
          <p:spPr bwMode="ltGray">
            <a:xfrm>
              <a:off x="1480" y="3442"/>
              <a:ext cx="3808" cy="0"/>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11" name="Line 8"/>
            <p:cNvSpPr>
              <a:spLocks noChangeShapeType="1"/>
            </p:cNvSpPr>
            <p:nvPr/>
          </p:nvSpPr>
          <p:spPr bwMode="ltGray">
            <a:xfrm>
              <a:off x="5172" y="1952"/>
              <a:ext cx="0" cy="1812"/>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12" name="Arc 9"/>
            <p:cNvSpPr>
              <a:spLocks/>
            </p:cNvSpPr>
            <p:nvPr/>
          </p:nvSpPr>
          <p:spPr bwMode="ltGray">
            <a:xfrm rot="5400000">
              <a:off x="5098" y="3349"/>
              <a:ext cx="156" cy="157"/>
            </a:xfrm>
            <a:custGeom>
              <a:avLst/>
              <a:gdLst>
                <a:gd name="G0" fmla="+- 21598 0 0"/>
                <a:gd name="G1" fmla="+- 21600 0 0"/>
                <a:gd name="G2" fmla="+- 21600 0 0"/>
                <a:gd name="T0" fmla="*/ 21048 w 43198"/>
                <a:gd name="T1" fmla="*/ 7 h 43200"/>
                <a:gd name="T2" fmla="*/ 0 w 43198"/>
                <a:gd name="T3" fmla="*/ 21875 h 43200"/>
                <a:gd name="T4" fmla="*/ 21598 w 43198"/>
                <a:gd name="T5" fmla="*/ 21600 h 43200"/>
              </a:gdLst>
              <a:ahLst/>
              <a:cxnLst>
                <a:cxn ang="0">
                  <a:pos x="T0" y="T1"/>
                </a:cxn>
                <a:cxn ang="0">
                  <a:pos x="T2" y="T3"/>
                </a:cxn>
                <a:cxn ang="0">
                  <a:pos x="T4" y="T5"/>
                </a:cxn>
              </a:cxnLst>
              <a:rect l="0" t="0" r="r" b="b"/>
              <a:pathLst>
                <a:path w="43198" h="43200" fill="none" extrusionOk="0">
                  <a:moveTo>
                    <a:pt x="21048" y="7"/>
                  </a:moveTo>
                  <a:cubicBezTo>
                    <a:pt x="21231" y="2"/>
                    <a:pt x="21414" y="-1"/>
                    <a:pt x="21598" y="0"/>
                  </a:cubicBezTo>
                  <a:cubicBezTo>
                    <a:pt x="33527" y="0"/>
                    <a:pt x="43198" y="9670"/>
                    <a:pt x="43198" y="21600"/>
                  </a:cubicBezTo>
                  <a:cubicBezTo>
                    <a:pt x="43198" y="33529"/>
                    <a:pt x="33527" y="43200"/>
                    <a:pt x="21598" y="43200"/>
                  </a:cubicBezTo>
                  <a:cubicBezTo>
                    <a:pt x="9775" y="43200"/>
                    <a:pt x="150" y="33696"/>
                    <a:pt x="-1" y="21875"/>
                  </a:cubicBezTo>
                </a:path>
                <a:path w="43198" h="43200" stroke="0" extrusionOk="0">
                  <a:moveTo>
                    <a:pt x="21048" y="7"/>
                  </a:moveTo>
                  <a:cubicBezTo>
                    <a:pt x="21231" y="2"/>
                    <a:pt x="21414" y="-1"/>
                    <a:pt x="21598" y="0"/>
                  </a:cubicBezTo>
                  <a:cubicBezTo>
                    <a:pt x="33527" y="0"/>
                    <a:pt x="43198" y="9670"/>
                    <a:pt x="43198" y="21600"/>
                  </a:cubicBezTo>
                  <a:cubicBezTo>
                    <a:pt x="43198" y="33529"/>
                    <a:pt x="33527" y="43200"/>
                    <a:pt x="21598" y="43200"/>
                  </a:cubicBezTo>
                  <a:cubicBezTo>
                    <a:pt x="9775" y="43200"/>
                    <a:pt x="150" y="33696"/>
                    <a:pt x="-1" y="21875"/>
                  </a:cubicBezTo>
                  <a:lnTo>
                    <a:pt x="21598" y="21600"/>
                  </a:lnTo>
                  <a:close/>
                </a:path>
              </a:pathLst>
            </a:custGeom>
            <a:noFill/>
            <a:ln w="12700" cap="rnd">
              <a:solidFill>
                <a:schemeClr val="hlink"/>
              </a:solidFill>
              <a:round/>
              <a:headEnd type="none" w="sm" len="sm"/>
              <a:tailEnd type="none" w="sm" len="sm"/>
            </a:ln>
            <a:effectLst/>
          </p:spPr>
          <p:txBody>
            <a:bodyPr/>
            <a:lstStyle/>
            <a:p>
              <a:pPr>
                <a:defRPr/>
              </a:pPr>
              <a:endParaRPr lang="en-US"/>
            </a:p>
          </p:txBody>
        </p:sp>
      </p:grpSp>
      <p:pic>
        <p:nvPicPr>
          <p:cNvPr id="13" name="Picture 16" descr="logo3000x2000"/>
          <p:cNvPicPr>
            <a:picLocks noChangeAspect="1" noChangeArrowheads="1"/>
          </p:cNvPicPr>
          <p:nvPr userDrawn="1"/>
        </p:nvPicPr>
        <p:blipFill>
          <a:blip r:embed="rId2"/>
          <a:srcRect/>
          <a:stretch>
            <a:fillRect/>
          </a:stretch>
        </p:blipFill>
        <p:spPr bwMode="auto">
          <a:xfrm>
            <a:off x="6011863" y="188913"/>
            <a:ext cx="2901950" cy="1054100"/>
          </a:xfrm>
          <a:prstGeom prst="rect">
            <a:avLst/>
          </a:prstGeom>
          <a:noFill/>
          <a:ln w="9525">
            <a:noFill/>
            <a:miter lim="800000"/>
            <a:headEnd/>
            <a:tailEnd/>
          </a:ln>
        </p:spPr>
      </p:pic>
      <p:sp>
        <p:nvSpPr>
          <p:cNvPr id="3083" name="Rectangle 11"/>
          <p:cNvSpPr>
            <a:spLocks noGrp="1" noChangeArrowheads="1"/>
          </p:cNvSpPr>
          <p:nvPr>
            <p:ph type="ctrTitle" sz="quarter"/>
          </p:nvPr>
        </p:nvSpPr>
        <p:spPr>
          <a:xfrm>
            <a:off x="990600" y="1752600"/>
            <a:ext cx="7772400" cy="1143000"/>
          </a:xfrm>
        </p:spPr>
        <p:txBody>
          <a:bodyPr/>
          <a:lstStyle>
            <a:lvl1pPr>
              <a:defRPr/>
            </a:lvl1pPr>
          </a:lstStyle>
          <a:p>
            <a:r>
              <a:rPr lang="en-US"/>
              <a:t>Click to edit Master title style</a:t>
            </a:r>
          </a:p>
        </p:txBody>
      </p:sp>
      <p:sp>
        <p:nvSpPr>
          <p:cNvPr id="3084" name="Rectangle 12"/>
          <p:cNvSpPr>
            <a:spLocks noGrp="1" noChangeArrowheads="1"/>
          </p:cNvSpPr>
          <p:nvPr>
            <p:ph type="subTitle" sz="quarter" idx="1"/>
          </p:nvPr>
        </p:nvSpPr>
        <p:spPr>
          <a:xfrm>
            <a:off x="990600" y="3309938"/>
            <a:ext cx="7162800" cy="2024062"/>
          </a:xfrm>
        </p:spPr>
        <p:txBody>
          <a:bodyPr/>
          <a:lstStyle>
            <a:lvl1pPr marL="0" indent="0" algn="ctr">
              <a:buFont typeface="Wingdings" pitchFamily="2" charset="2"/>
              <a:buNone/>
              <a:defRPr/>
            </a:lvl1pPr>
          </a:lstStyle>
          <a:p>
            <a:r>
              <a:rPr lang="en-US"/>
              <a:t>Click to edit Master subtitle style</a:t>
            </a:r>
          </a:p>
        </p:txBody>
      </p:sp>
      <p:sp>
        <p:nvSpPr>
          <p:cNvPr id="14" name="Rectangle 13"/>
          <p:cNvSpPr>
            <a:spLocks noGrp="1" noChangeArrowheads="1"/>
          </p:cNvSpPr>
          <p:nvPr>
            <p:ph type="dt" sz="quarter" idx="10"/>
          </p:nvPr>
        </p:nvSpPr>
        <p:spPr>
          <a:xfrm>
            <a:off x="685800" y="6248400"/>
            <a:ext cx="1905000" cy="457200"/>
          </a:xfrm>
        </p:spPr>
        <p:txBody>
          <a:bodyPr/>
          <a:lstStyle>
            <a:lvl1pPr>
              <a:defRPr sz="1400" smtClean="0"/>
            </a:lvl1pPr>
          </a:lstStyle>
          <a:p>
            <a:pPr>
              <a:defRPr/>
            </a:pPr>
            <a:endParaRPr lang="en-US"/>
          </a:p>
        </p:txBody>
      </p:sp>
      <p:sp>
        <p:nvSpPr>
          <p:cNvPr id="15" name="Rectangle 14"/>
          <p:cNvSpPr>
            <a:spLocks noGrp="1" noChangeArrowheads="1"/>
          </p:cNvSpPr>
          <p:nvPr>
            <p:ph type="ftr" sz="quarter" idx="11"/>
          </p:nvPr>
        </p:nvSpPr>
        <p:spPr>
          <a:xfrm>
            <a:off x="2971800" y="6248400"/>
            <a:ext cx="3176588" cy="457200"/>
          </a:xfrm>
        </p:spPr>
        <p:txBody>
          <a:bodyPr/>
          <a:lstStyle>
            <a:lvl1pPr>
              <a:defRPr smtClean="0"/>
            </a:lvl1pPr>
          </a:lstStyle>
          <a:p>
            <a:pPr>
              <a:defRPr/>
            </a:pPr>
            <a:endParaRPr lang="en-US" dirty="0"/>
          </a:p>
        </p:txBody>
      </p:sp>
      <p:sp>
        <p:nvSpPr>
          <p:cNvPr id="16" name="Rectangle 15"/>
          <p:cNvSpPr>
            <a:spLocks noGrp="1" noChangeArrowheads="1"/>
          </p:cNvSpPr>
          <p:nvPr>
            <p:ph type="sldNum" sz="quarter" idx="12"/>
          </p:nvPr>
        </p:nvSpPr>
        <p:spPr>
          <a:xfrm>
            <a:off x="6553200" y="6248400"/>
            <a:ext cx="1905000" cy="457200"/>
          </a:xfrm>
        </p:spPr>
        <p:txBody>
          <a:bodyPr/>
          <a:lstStyle>
            <a:lvl1pPr>
              <a:defRPr sz="1400" smtClean="0"/>
            </a:lvl1pPr>
          </a:lstStyle>
          <a:p>
            <a:pPr>
              <a:defRPr/>
            </a:pPr>
            <a:fld id="{5D7462FE-00C6-4534-B1EB-7169FEFF407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2"/>
          <p:cNvSpPr>
            <a:spLocks noGrp="1" noChangeArrowheads="1"/>
          </p:cNvSpPr>
          <p:nvPr>
            <p:ph type="sldNum" sz="quarter" idx="12"/>
          </p:nvPr>
        </p:nvSpPr>
        <p:spPr>
          <a:ln/>
        </p:spPr>
        <p:txBody>
          <a:bodyPr/>
          <a:lstStyle>
            <a:lvl1pPr>
              <a:defRPr/>
            </a:lvl1pPr>
          </a:lstStyle>
          <a:p>
            <a:pPr>
              <a:defRPr/>
            </a:pPr>
            <a:fld id="{C62BEE85-ED9C-4723-93B5-5340E777B77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3050" y="304800"/>
            <a:ext cx="19812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79450" y="304800"/>
            <a:ext cx="57912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2"/>
          <p:cNvSpPr>
            <a:spLocks noGrp="1" noChangeArrowheads="1"/>
          </p:cNvSpPr>
          <p:nvPr>
            <p:ph type="sldNum" sz="quarter" idx="12"/>
          </p:nvPr>
        </p:nvSpPr>
        <p:spPr>
          <a:ln/>
        </p:spPr>
        <p:txBody>
          <a:bodyPr/>
          <a:lstStyle>
            <a:lvl1pPr>
              <a:defRPr/>
            </a:lvl1pPr>
          </a:lstStyle>
          <a:p>
            <a:pPr>
              <a:defRPr/>
            </a:pPr>
            <a:fld id="{071028EF-D13F-453D-BD64-8869A1B9111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2"/>
          <p:cNvSpPr>
            <a:spLocks noGrp="1" noChangeArrowheads="1"/>
          </p:cNvSpPr>
          <p:nvPr>
            <p:ph type="sldNum" sz="quarter" idx="12"/>
          </p:nvPr>
        </p:nvSpPr>
        <p:spPr>
          <a:ln/>
        </p:spPr>
        <p:txBody>
          <a:bodyPr/>
          <a:lstStyle>
            <a:lvl1pPr>
              <a:defRPr/>
            </a:lvl1pPr>
          </a:lstStyle>
          <a:p>
            <a:pPr>
              <a:defRPr/>
            </a:pPr>
            <a:fld id="{485C780E-C6F3-460C-BAF7-9298DE1BEB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dt" sz="half" idx="10"/>
          </p:nvPr>
        </p:nvSpPr>
        <p:spPr>
          <a:ln/>
        </p:spPr>
        <p:txBody>
          <a:bodyPr/>
          <a:lstStyle>
            <a:lvl1pPr>
              <a:defRPr/>
            </a:lvl1pPr>
          </a:lstStyle>
          <a:p>
            <a:pPr>
              <a:defRPr/>
            </a:pPr>
            <a:endParaRPr 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dirty="0" smtClean="0"/>
          </a:p>
          <a:p>
            <a:pPr>
              <a:defRPr/>
            </a:pPr>
            <a:endParaRPr lang="en-US" dirty="0"/>
          </a:p>
        </p:txBody>
      </p:sp>
      <p:sp>
        <p:nvSpPr>
          <p:cNvPr id="6" name="Rectangle 12"/>
          <p:cNvSpPr>
            <a:spLocks noGrp="1" noChangeArrowheads="1"/>
          </p:cNvSpPr>
          <p:nvPr>
            <p:ph type="sldNum" sz="quarter" idx="12"/>
          </p:nvPr>
        </p:nvSpPr>
        <p:spPr>
          <a:ln/>
        </p:spPr>
        <p:txBody>
          <a:bodyPr/>
          <a:lstStyle>
            <a:lvl1pPr>
              <a:defRPr/>
            </a:lvl1pPr>
          </a:lstStyle>
          <a:p>
            <a:pPr>
              <a:defRPr/>
            </a:pPr>
            <a:fld id="{7CBC438A-7835-43C2-B3BE-AB2893FF3DE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7945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1143000"/>
            <a:ext cx="38862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2"/>
          <p:cNvSpPr>
            <a:spLocks noGrp="1" noChangeArrowheads="1"/>
          </p:cNvSpPr>
          <p:nvPr>
            <p:ph type="sldNum" sz="quarter" idx="12"/>
          </p:nvPr>
        </p:nvSpPr>
        <p:spPr>
          <a:ln/>
        </p:spPr>
        <p:txBody>
          <a:bodyPr/>
          <a:lstStyle>
            <a:lvl1pPr>
              <a:defRPr/>
            </a:lvl1pPr>
          </a:lstStyle>
          <a:p>
            <a:pPr>
              <a:defRPr/>
            </a:pPr>
            <a:fld id="{9CDF32E5-03C5-4E49-A3CE-0DF7A8C813B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
          <p:cNvSpPr>
            <a:spLocks noGrp="1" noChangeArrowheads="1"/>
          </p:cNvSpPr>
          <p:nvPr>
            <p:ph type="dt" sz="half" idx="10"/>
          </p:nvPr>
        </p:nvSpPr>
        <p:spPr>
          <a:ln/>
        </p:spPr>
        <p:txBody>
          <a:bodyPr/>
          <a:lstStyle>
            <a:lvl1pPr>
              <a:defRPr/>
            </a:lvl1pPr>
          </a:lstStyle>
          <a:p>
            <a:pPr>
              <a:defRPr/>
            </a:pPr>
            <a:endParaRPr lang="en-US"/>
          </a:p>
        </p:txBody>
      </p:sp>
      <p:sp>
        <p:nvSpPr>
          <p:cNvPr id="8"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2"/>
          <p:cNvSpPr>
            <a:spLocks noGrp="1" noChangeArrowheads="1"/>
          </p:cNvSpPr>
          <p:nvPr>
            <p:ph type="sldNum" sz="quarter" idx="12"/>
          </p:nvPr>
        </p:nvSpPr>
        <p:spPr>
          <a:ln/>
        </p:spPr>
        <p:txBody>
          <a:bodyPr/>
          <a:lstStyle>
            <a:lvl1pPr>
              <a:defRPr/>
            </a:lvl1pPr>
          </a:lstStyle>
          <a:p>
            <a:pPr>
              <a:defRPr/>
            </a:pPr>
            <a:fld id="{D8213E2D-556C-4C85-BA4B-9FA2A841893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dt" sz="half" idx="10"/>
          </p:nvPr>
        </p:nvSpPr>
        <p:spPr>
          <a:ln/>
        </p:spPr>
        <p:txBody>
          <a:bodyPr/>
          <a:lstStyle>
            <a:lvl1pPr>
              <a:defRPr/>
            </a:lvl1pPr>
          </a:lstStyle>
          <a:p>
            <a:pPr>
              <a:defRPr/>
            </a:pPr>
            <a:endParaRPr lang="en-US"/>
          </a:p>
        </p:txBody>
      </p:sp>
      <p:sp>
        <p:nvSpPr>
          <p:cNvPr id="4"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2"/>
          <p:cNvSpPr>
            <a:spLocks noGrp="1" noChangeArrowheads="1"/>
          </p:cNvSpPr>
          <p:nvPr>
            <p:ph type="sldNum" sz="quarter" idx="12"/>
          </p:nvPr>
        </p:nvSpPr>
        <p:spPr>
          <a:ln/>
        </p:spPr>
        <p:txBody>
          <a:bodyPr/>
          <a:lstStyle>
            <a:lvl1pPr>
              <a:defRPr/>
            </a:lvl1pPr>
          </a:lstStyle>
          <a:p>
            <a:pPr>
              <a:defRPr/>
            </a:pPr>
            <a:fld id="{E527AB8A-85D7-42FA-A00C-4974CBA87BC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ln/>
        </p:spPr>
        <p:txBody>
          <a:bodyPr/>
          <a:lstStyle>
            <a:lvl1pPr>
              <a:defRPr/>
            </a:lvl1pPr>
          </a:lstStyle>
          <a:p>
            <a:pPr>
              <a:defRPr/>
            </a:pPr>
            <a:endParaRPr lang="en-US"/>
          </a:p>
        </p:txBody>
      </p:sp>
      <p:sp>
        <p:nvSpPr>
          <p:cNvPr id="3"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2"/>
          <p:cNvSpPr>
            <a:spLocks noGrp="1" noChangeArrowheads="1"/>
          </p:cNvSpPr>
          <p:nvPr>
            <p:ph type="sldNum" sz="quarter" idx="12"/>
          </p:nvPr>
        </p:nvSpPr>
        <p:spPr>
          <a:ln/>
        </p:spPr>
        <p:txBody>
          <a:bodyPr/>
          <a:lstStyle>
            <a:lvl1pPr>
              <a:defRPr/>
            </a:lvl1pPr>
          </a:lstStyle>
          <a:p>
            <a:pPr>
              <a:defRPr/>
            </a:pPr>
            <a:fld id="{28A42547-3DF7-44F6-8364-925429495BF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2"/>
          <p:cNvSpPr>
            <a:spLocks noGrp="1" noChangeArrowheads="1"/>
          </p:cNvSpPr>
          <p:nvPr>
            <p:ph type="sldNum" sz="quarter" idx="12"/>
          </p:nvPr>
        </p:nvSpPr>
        <p:spPr>
          <a:ln/>
        </p:spPr>
        <p:txBody>
          <a:bodyPr/>
          <a:lstStyle>
            <a:lvl1pPr>
              <a:defRPr/>
            </a:lvl1pPr>
          </a:lstStyle>
          <a:p>
            <a:pPr>
              <a:defRPr/>
            </a:pPr>
            <a:fld id="{B62AFAB0-9A55-43E7-B716-2F61430E35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ln/>
        </p:spPr>
        <p:txBody>
          <a:bodyPr/>
          <a:lstStyle>
            <a:lvl1pPr>
              <a:defRPr/>
            </a:lvl1pPr>
          </a:lstStyle>
          <a:p>
            <a:pPr>
              <a:defRPr/>
            </a:pPr>
            <a:endParaRPr lang="en-US"/>
          </a:p>
        </p:txBody>
      </p:sp>
      <p:sp>
        <p:nvSpPr>
          <p:cNvPr id="6" name="Rectangle 1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2"/>
          <p:cNvSpPr>
            <a:spLocks noGrp="1" noChangeArrowheads="1"/>
          </p:cNvSpPr>
          <p:nvPr>
            <p:ph type="sldNum" sz="quarter" idx="12"/>
          </p:nvPr>
        </p:nvSpPr>
        <p:spPr>
          <a:ln/>
        </p:spPr>
        <p:txBody>
          <a:bodyPr/>
          <a:lstStyle>
            <a:lvl1pPr>
              <a:defRPr/>
            </a:lvl1pPr>
          </a:lstStyle>
          <a:p>
            <a:pPr>
              <a:defRPr/>
            </a:pPr>
            <a:fld id="{30D5F49F-3187-463A-AB18-B61A8AD10D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6" name="Picture 13" descr="logo3000x2000light"/>
          <p:cNvPicPr>
            <a:picLocks noChangeAspect="1" noChangeArrowheads="1"/>
          </p:cNvPicPr>
          <p:nvPr userDrawn="1"/>
        </p:nvPicPr>
        <p:blipFill>
          <a:blip r:embed="rId13"/>
          <a:srcRect/>
          <a:stretch>
            <a:fillRect/>
          </a:stretch>
        </p:blipFill>
        <p:spPr bwMode="auto">
          <a:xfrm>
            <a:off x="611188" y="2060575"/>
            <a:ext cx="8208962" cy="2981325"/>
          </a:xfrm>
          <a:prstGeom prst="rect">
            <a:avLst/>
          </a:prstGeom>
          <a:noFill/>
          <a:ln w="9525">
            <a:noFill/>
            <a:miter lim="800000"/>
            <a:headEnd/>
            <a:tailEnd/>
          </a:ln>
        </p:spPr>
      </p:pic>
      <p:sp>
        <p:nvSpPr>
          <p:cNvPr id="2" name="Rectangle 2"/>
          <p:cNvSpPr>
            <a:spLocks noChangeArrowheads="1"/>
          </p:cNvSpPr>
          <p:nvPr/>
        </p:nvSpPr>
        <p:spPr bwMode="ltGray">
          <a:xfrm>
            <a:off x="3352800" y="0"/>
            <a:ext cx="5791200" cy="152400"/>
          </a:xfrm>
          <a:prstGeom prst="rect">
            <a:avLst/>
          </a:prstGeom>
          <a:pattFill prst="pct70">
            <a:fgClr>
              <a:schemeClr val="folHlink"/>
            </a:fgClr>
            <a:bgClr>
              <a:schemeClr val="bg1"/>
            </a:bgClr>
          </a:pattFill>
          <a:ln w="9525">
            <a:noFill/>
            <a:miter lim="800000"/>
            <a:headEnd/>
            <a:tailEnd/>
          </a:ln>
          <a:effectLst/>
        </p:spPr>
        <p:txBody>
          <a:bodyPr wrap="none" anchor="ctr"/>
          <a:lstStyle/>
          <a:p>
            <a:pPr>
              <a:defRPr/>
            </a:pPr>
            <a:endParaRPr lang="en-US"/>
          </a:p>
        </p:txBody>
      </p:sp>
      <p:sp>
        <p:nvSpPr>
          <p:cNvPr id="1027" name="Line 3"/>
          <p:cNvSpPr>
            <a:spLocks noChangeShapeType="1"/>
          </p:cNvSpPr>
          <p:nvPr/>
        </p:nvSpPr>
        <p:spPr bwMode="ltGray">
          <a:xfrm>
            <a:off x="8839200" y="0"/>
            <a:ext cx="0" cy="2362200"/>
          </a:xfrm>
          <a:prstGeom prst="line">
            <a:avLst/>
          </a:prstGeom>
          <a:noFill/>
          <a:ln w="12700">
            <a:solidFill>
              <a:schemeClr val="hlink"/>
            </a:solidFill>
            <a:round/>
            <a:headEnd type="none" w="sm" len="sm"/>
            <a:tailEnd type="none" w="sm" len="sm"/>
          </a:ln>
          <a:effectLst/>
        </p:spPr>
        <p:txBody>
          <a:bodyPr/>
          <a:lstStyle/>
          <a:p>
            <a:pPr>
              <a:defRPr/>
            </a:pPr>
            <a:endParaRPr lang="en-US"/>
          </a:p>
        </p:txBody>
      </p:sp>
      <p:grpSp>
        <p:nvGrpSpPr>
          <p:cNvPr id="1029" name="Group 7"/>
          <p:cNvGrpSpPr>
            <a:grpSpLocks/>
          </p:cNvGrpSpPr>
          <p:nvPr/>
        </p:nvGrpSpPr>
        <p:grpSpPr bwMode="auto">
          <a:xfrm>
            <a:off x="304800" y="533400"/>
            <a:ext cx="1893888" cy="2590800"/>
            <a:chOff x="192" y="336"/>
            <a:chExt cx="1193" cy="1632"/>
          </a:xfrm>
        </p:grpSpPr>
        <p:sp>
          <p:nvSpPr>
            <p:cNvPr id="1028" name="Line 4"/>
            <p:cNvSpPr>
              <a:spLocks noChangeShapeType="1"/>
            </p:cNvSpPr>
            <p:nvPr/>
          </p:nvSpPr>
          <p:spPr bwMode="ltGray">
            <a:xfrm flipH="1">
              <a:off x="192" y="566"/>
              <a:ext cx="1193" cy="0"/>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3" name="Line 5"/>
            <p:cNvSpPr>
              <a:spLocks noChangeShapeType="1"/>
            </p:cNvSpPr>
            <p:nvPr/>
          </p:nvSpPr>
          <p:spPr bwMode="ltGray">
            <a:xfrm>
              <a:off x="383" y="336"/>
              <a:ext cx="0" cy="1632"/>
            </a:xfrm>
            <a:prstGeom prst="line">
              <a:avLst/>
            </a:prstGeom>
            <a:noFill/>
            <a:ln w="12700">
              <a:solidFill>
                <a:schemeClr val="hlink"/>
              </a:solidFill>
              <a:round/>
              <a:headEnd type="none" w="sm" len="sm"/>
              <a:tailEnd type="none" w="sm" len="sm"/>
            </a:ln>
            <a:effectLst/>
          </p:spPr>
          <p:txBody>
            <a:bodyPr/>
            <a:lstStyle/>
            <a:p>
              <a:pPr>
                <a:defRPr/>
              </a:pPr>
              <a:endParaRPr lang="en-US"/>
            </a:p>
          </p:txBody>
        </p:sp>
        <p:sp>
          <p:nvSpPr>
            <p:cNvPr id="4" name="Arc 6"/>
            <p:cNvSpPr>
              <a:spLocks/>
            </p:cNvSpPr>
            <p:nvPr/>
          </p:nvSpPr>
          <p:spPr bwMode="ltGray">
            <a:xfrm>
              <a:off x="323" y="504"/>
              <a:ext cx="121" cy="122"/>
            </a:xfrm>
            <a:custGeom>
              <a:avLst/>
              <a:gdLst>
                <a:gd name="G0" fmla="+- 21600 0 0"/>
                <a:gd name="G1" fmla="+- 21600 0 0"/>
                <a:gd name="G2" fmla="+- 21600 0 0"/>
                <a:gd name="T0" fmla="*/ 43200 w 43200"/>
                <a:gd name="T1" fmla="*/ 21600 h 43200"/>
                <a:gd name="T2" fmla="*/ 21600 w 43200"/>
                <a:gd name="T3" fmla="*/ 0 h 43200"/>
                <a:gd name="T4" fmla="*/ 21600 w 43200"/>
                <a:gd name="T5" fmla="*/ 21600 h 43200"/>
              </a:gdLst>
              <a:ahLst/>
              <a:cxnLst>
                <a:cxn ang="0">
                  <a:pos x="T0" y="T1"/>
                </a:cxn>
                <a:cxn ang="0">
                  <a:pos x="T2" y="T3"/>
                </a:cxn>
                <a:cxn ang="0">
                  <a:pos x="T4" y="T5"/>
                </a:cxn>
              </a:cxnLst>
              <a:rect l="0" t="0" r="r" b="b"/>
              <a:pathLst>
                <a:path w="43200" h="43200" fill="none" extrusionOk="0">
                  <a:moveTo>
                    <a:pt x="43200" y="21600"/>
                  </a:moveTo>
                  <a:cubicBezTo>
                    <a:pt x="43200" y="33529"/>
                    <a:pt x="33529" y="43200"/>
                    <a:pt x="21600" y="43200"/>
                  </a:cubicBezTo>
                  <a:cubicBezTo>
                    <a:pt x="9670" y="43200"/>
                    <a:pt x="0" y="33529"/>
                    <a:pt x="0" y="21600"/>
                  </a:cubicBezTo>
                  <a:cubicBezTo>
                    <a:pt x="-1" y="9670"/>
                    <a:pt x="9670" y="0"/>
                    <a:pt x="21599" y="0"/>
                  </a:cubicBezTo>
                </a:path>
                <a:path w="43200" h="43200" stroke="0" extrusionOk="0">
                  <a:moveTo>
                    <a:pt x="43200" y="21600"/>
                  </a:moveTo>
                  <a:cubicBezTo>
                    <a:pt x="43200" y="33529"/>
                    <a:pt x="33529" y="43200"/>
                    <a:pt x="21600" y="43200"/>
                  </a:cubicBezTo>
                  <a:cubicBezTo>
                    <a:pt x="9670" y="43200"/>
                    <a:pt x="0" y="33529"/>
                    <a:pt x="0" y="21600"/>
                  </a:cubicBezTo>
                  <a:cubicBezTo>
                    <a:pt x="-1" y="9670"/>
                    <a:pt x="9670" y="0"/>
                    <a:pt x="21599" y="0"/>
                  </a:cubicBezTo>
                  <a:lnTo>
                    <a:pt x="21600" y="21600"/>
                  </a:lnTo>
                  <a:close/>
                </a:path>
              </a:pathLst>
            </a:custGeom>
            <a:noFill/>
            <a:ln w="12700" cap="rnd">
              <a:solidFill>
                <a:schemeClr val="hlink"/>
              </a:solidFill>
              <a:round/>
              <a:headEnd type="none" w="sm" len="sm"/>
              <a:tailEnd type="none" w="sm" len="sm"/>
            </a:ln>
            <a:effectLst/>
          </p:spPr>
          <p:txBody>
            <a:bodyPr/>
            <a:lstStyle/>
            <a:p>
              <a:pPr>
                <a:defRPr/>
              </a:pPr>
              <a:endParaRPr lang="en-US"/>
            </a:p>
          </p:txBody>
        </p:sp>
      </p:grpSp>
      <p:sp>
        <p:nvSpPr>
          <p:cNvPr id="1030" name="Rectangle 8"/>
          <p:cNvSpPr>
            <a:spLocks noGrp="1" noChangeArrowheads="1"/>
          </p:cNvSpPr>
          <p:nvPr>
            <p:ph type="title"/>
          </p:nvPr>
        </p:nvSpPr>
        <p:spPr bwMode="auto">
          <a:xfrm>
            <a:off x="685800" y="304800"/>
            <a:ext cx="7772400" cy="609600"/>
          </a:xfrm>
          <a:prstGeom prst="rect">
            <a:avLst/>
          </a:prstGeom>
          <a:noFill/>
          <a:ln w="9525">
            <a:noFill/>
            <a:miter lim="800000"/>
            <a:headEnd/>
            <a:tailEnd/>
          </a:ln>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1" name="Rectangle 9"/>
          <p:cNvSpPr>
            <a:spLocks noGrp="1" noChangeArrowheads="1"/>
          </p:cNvSpPr>
          <p:nvPr>
            <p:ph type="body" idx="1"/>
          </p:nvPr>
        </p:nvSpPr>
        <p:spPr bwMode="auto">
          <a:xfrm>
            <a:off x="679450" y="1143000"/>
            <a:ext cx="7924800" cy="5181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4" name="Rectangle 10"/>
          <p:cNvSpPr>
            <a:spLocks noGrp="1" noChangeArrowheads="1"/>
          </p:cNvSpPr>
          <p:nvPr>
            <p:ph type="dt" sz="half" idx="2"/>
          </p:nvPr>
        </p:nvSpPr>
        <p:spPr bwMode="auto">
          <a:xfrm>
            <a:off x="685800" y="6400800"/>
            <a:ext cx="19050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defRPr sz="1200" smtClean="0"/>
            </a:lvl1pPr>
          </a:lstStyle>
          <a:p>
            <a:pPr>
              <a:defRPr/>
            </a:pPr>
            <a:endParaRPr lang="en-US"/>
          </a:p>
        </p:txBody>
      </p:sp>
      <p:sp>
        <p:nvSpPr>
          <p:cNvPr id="1035" name="Rectangle 11"/>
          <p:cNvSpPr>
            <a:spLocks noGrp="1" noChangeArrowheads="1"/>
          </p:cNvSpPr>
          <p:nvPr>
            <p:ph type="ftr" sz="quarter" idx="3"/>
          </p:nvPr>
        </p:nvSpPr>
        <p:spPr bwMode="auto">
          <a:xfrm>
            <a:off x="2700338" y="6400800"/>
            <a:ext cx="424815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ctr">
              <a:defRPr sz="1200" smtClean="0"/>
            </a:lvl1pPr>
          </a:lstStyle>
          <a:p>
            <a:pPr>
              <a:defRPr/>
            </a:pPr>
            <a:endParaRPr lang="en-US" dirty="0"/>
          </a:p>
        </p:txBody>
      </p:sp>
      <p:sp>
        <p:nvSpPr>
          <p:cNvPr id="1036" name="Rectangle 12"/>
          <p:cNvSpPr>
            <a:spLocks noGrp="1" noChangeArrowheads="1"/>
          </p:cNvSpPr>
          <p:nvPr>
            <p:ph type="sldNum" sz="quarter" idx="4"/>
          </p:nvPr>
        </p:nvSpPr>
        <p:spPr bwMode="auto">
          <a:xfrm>
            <a:off x="6934200" y="6400800"/>
            <a:ext cx="1600200" cy="30480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a:defRPr sz="1200" smtClean="0"/>
            </a:lvl1pPr>
          </a:lstStyle>
          <a:p>
            <a:pPr>
              <a:defRPr/>
            </a:pPr>
            <a:fld id="{5509766A-4F7A-4829-979B-16B5D90AAE0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ahoma" pitchFamily="34" charset="0"/>
        </a:defRPr>
      </a:lvl2pPr>
      <a:lvl3pPr algn="l" rtl="0" eaLnBrk="0" fontAlgn="base" hangingPunct="0">
        <a:spcBef>
          <a:spcPct val="0"/>
        </a:spcBef>
        <a:spcAft>
          <a:spcPct val="0"/>
        </a:spcAft>
        <a:defRPr sz="4000">
          <a:solidFill>
            <a:schemeClr val="tx2"/>
          </a:solidFill>
          <a:latin typeface="Tahoma" pitchFamily="34" charset="0"/>
        </a:defRPr>
      </a:lvl3pPr>
      <a:lvl4pPr algn="l" rtl="0" eaLnBrk="0" fontAlgn="base" hangingPunct="0">
        <a:spcBef>
          <a:spcPct val="0"/>
        </a:spcBef>
        <a:spcAft>
          <a:spcPct val="0"/>
        </a:spcAft>
        <a:defRPr sz="4000">
          <a:solidFill>
            <a:schemeClr val="tx2"/>
          </a:solidFill>
          <a:latin typeface="Tahoma" pitchFamily="34" charset="0"/>
        </a:defRPr>
      </a:lvl4pPr>
      <a:lvl5pPr algn="l" rtl="0" eaLnBrk="0" fontAlgn="base" hangingPunct="0">
        <a:spcBef>
          <a:spcPct val="0"/>
        </a:spcBef>
        <a:spcAft>
          <a:spcPct val="0"/>
        </a:spcAft>
        <a:defRPr sz="4000">
          <a:solidFill>
            <a:schemeClr val="tx2"/>
          </a:solidFill>
          <a:latin typeface="Tahoma" pitchFamily="34" charset="0"/>
        </a:defRPr>
      </a:lvl5pPr>
      <a:lvl6pPr marL="457200" algn="l" rtl="0" fontAlgn="base">
        <a:spcBef>
          <a:spcPct val="0"/>
        </a:spcBef>
        <a:spcAft>
          <a:spcPct val="0"/>
        </a:spcAft>
        <a:defRPr sz="4000">
          <a:solidFill>
            <a:schemeClr val="tx2"/>
          </a:solidFill>
          <a:latin typeface="Tahoma" pitchFamily="34" charset="0"/>
        </a:defRPr>
      </a:lvl6pPr>
      <a:lvl7pPr marL="914400" algn="l" rtl="0" fontAlgn="base">
        <a:spcBef>
          <a:spcPct val="0"/>
        </a:spcBef>
        <a:spcAft>
          <a:spcPct val="0"/>
        </a:spcAft>
        <a:defRPr sz="4000">
          <a:solidFill>
            <a:schemeClr val="tx2"/>
          </a:solidFill>
          <a:latin typeface="Tahoma" pitchFamily="34" charset="0"/>
        </a:defRPr>
      </a:lvl7pPr>
      <a:lvl8pPr marL="1371600" algn="l" rtl="0" fontAlgn="base">
        <a:spcBef>
          <a:spcPct val="0"/>
        </a:spcBef>
        <a:spcAft>
          <a:spcPct val="0"/>
        </a:spcAft>
        <a:defRPr sz="4000">
          <a:solidFill>
            <a:schemeClr val="tx2"/>
          </a:solidFill>
          <a:latin typeface="Tahoma" pitchFamily="34" charset="0"/>
        </a:defRPr>
      </a:lvl8pPr>
      <a:lvl9pPr marL="1828800" algn="l" rtl="0" fontAlgn="base">
        <a:spcBef>
          <a:spcPct val="0"/>
        </a:spcBef>
        <a:spcAft>
          <a:spcPct val="0"/>
        </a:spcAft>
        <a:defRPr sz="40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0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16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hyperlink" Target="http://www.fluka.org/flair"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fluka.org/flair/faq.html" TargetMode="External"/><Relationship Id="rId4" Type="http://schemas.openxmlformats.org/officeDocument/2006/relationships/hyperlink" Target="http://www.fluka.org/flair/download.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pyth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nuplot.info/" TargetMode="External"/><Relationship Id="rId2" Type="http://schemas.openxmlformats.org/officeDocument/2006/relationships/hyperlink" Target="http://wiki.python.org/moin/TkInter" TargetMode="External"/><Relationship Id="rId1" Type="http://schemas.openxmlformats.org/officeDocument/2006/relationships/slideLayout" Target="../slideLayouts/slideLayout2.xml"/><Relationship Id="rId4" Type="http://schemas.openxmlformats.org/officeDocument/2006/relationships/hyperlink" Target="http://www.povray.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fluka.org/flai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rrowheads="1"/>
          </p:cNvPicPr>
          <p:nvPr/>
        </p:nvPicPr>
        <p:blipFill>
          <a:blip r:embed="rId4"/>
          <a:srcRect/>
          <a:stretch>
            <a:fillRect/>
          </a:stretch>
        </p:blipFill>
        <p:spPr bwMode="white">
          <a:xfrm>
            <a:off x="4508500" y="3365500"/>
            <a:ext cx="139700" cy="139700"/>
          </a:xfrm>
          <a:prstGeom prst="rect">
            <a:avLst/>
          </a:prstGeom>
          <a:noFill/>
          <a:ln w="9525">
            <a:noFill/>
            <a:miter lim="800000"/>
            <a:headEnd/>
            <a:tailEnd/>
          </a:ln>
        </p:spPr>
      </p:pic>
      <p:pic>
        <p:nvPicPr>
          <p:cNvPr id="3075" name="Picture 3"/>
          <p:cNvPicPr>
            <a:picLocks noChangeArrowheads="1"/>
          </p:cNvPicPr>
          <p:nvPr/>
        </p:nvPicPr>
        <p:blipFill>
          <a:blip r:embed="rId4"/>
          <a:srcRect/>
          <a:stretch>
            <a:fillRect/>
          </a:stretch>
        </p:blipFill>
        <p:spPr bwMode="white">
          <a:xfrm>
            <a:off x="4508500" y="3365500"/>
            <a:ext cx="139700" cy="139700"/>
          </a:xfrm>
          <a:prstGeom prst="rect">
            <a:avLst/>
          </a:prstGeom>
          <a:noFill/>
          <a:ln w="9525">
            <a:noFill/>
            <a:miter lim="800000"/>
            <a:headEnd/>
            <a:tailEnd/>
          </a:ln>
        </p:spPr>
      </p:pic>
      <p:sp>
        <p:nvSpPr>
          <p:cNvPr id="3076" name="Rectangle 4"/>
          <p:cNvSpPr>
            <a:spLocks noGrp="1" noChangeArrowheads="1"/>
          </p:cNvSpPr>
          <p:nvPr>
            <p:ph type="ctrTitle"/>
          </p:nvPr>
        </p:nvSpPr>
        <p:spPr>
          <a:xfrm>
            <a:off x="990600" y="1828800"/>
            <a:ext cx="7772400" cy="762000"/>
          </a:xfrm>
          <a:noFill/>
        </p:spPr>
        <p:txBody>
          <a:bodyPr/>
          <a:lstStyle/>
          <a:p>
            <a:pPr eaLnBrk="1" hangingPunct="1"/>
            <a:r>
              <a:rPr lang="en-US" smtClean="0"/>
              <a:t>Flair Introduction</a:t>
            </a:r>
          </a:p>
        </p:txBody>
      </p:sp>
      <p:sp>
        <p:nvSpPr>
          <p:cNvPr id="3077" name="Rectangle 7"/>
          <p:cNvSpPr>
            <a:spLocks noGrp="1" noChangeArrowheads="1"/>
          </p:cNvSpPr>
          <p:nvPr>
            <p:ph type="subTitle" idx="1"/>
          </p:nvPr>
        </p:nvSpPr>
        <p:spPr>
          <a:xfrm>
            <a:off x="3071802" y="4857759"/>
            <a:ext cx="5111750" cy="442903"/>
          </a:xfrm>
          <a:noFill/>
        </p:spPr>
        <p:txBody>
          <a:bodyPr/>
          <a:lstStyle/>
          <a:p>
            <a:pPr algn="r" eaLnBrk="1" hangingPunct="1">
              <a:lnSpc>
                <a:spcPct val="90000"/>
              </a:lnSpc>
            </a:pPr>
            <a:r>
              <a:rPr lang="en-US" dirty="0" smtClean="0"/>
              <a:t>Beginners FLUKA Course</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fld id="{4BE8B8C4-F12A-420F-BCB8-BAD107B0EDB2}" type="slidenum">
              <a:rPr lang="en-US"/>
              <a:pPr/>
              <a:t>10</a:t>
            </a:fld>
            <a:endParaRPr lang="en-US"/>
          </a:p>
        </p:txBody>
      </p:sp>
      <p:sp>
        <p:nvSpPr>
          <p:cNvPr id="12292"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Installation </a:t>
            </a:r>
          </a:p>
        </p:txBody>
      </p:sp>
      <p:sp>
        <p:nvSpPr>
          <p:cNvPr id="12293" name="Rectangle 3"/>
          <p:cNvSpPr>
            <a:spLocks noGrp="1" noChangeArrowheads="1"/>
          </p:cNvSpPr>
          <p:nvPr>
            <p:ph type="body" idx="1"/>
          </p:nvPr>
        </p:nvSpPr>
        <p:spPr>
          <a:xfrm>
            <a:off x="749300" y="1143000"/>
            <a:ext cx="7926388" cy="5086350"/>
          </a:xfrm>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Flair web site to download code and documentation</a:t>
            </a:r>
          </a:p>
          <a:p>
            <a:pPr marL="341313" indent="-341313" defTabSz="449263"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			</a:t>
            </a:r>
            <a:r>
              <a:rPr lang="en-GB" sz="2000" b="1" smtClean="0">
                <a:hlinkClick r:id="rId3"/>
              </a:rPr>
              <a:t>http://www.fluka.org/flair</a:t>
            </a:r>
            <a:r>
              <a:rPr lang="en-GB" sz="2000" b="1" smtClean="0">
                <a:solidFill>
                  <a:srgbClr val="800000"/>
                </a:solidFill>
              </a:rPr>
              <a:t> </a:t>
            </a:r>
            <a:endParaRPr lang="en-GB" sz="2000" smtClean="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Installation procedure</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010103"/>
                </a:solidFill>
              </a:rPr>
              <a:t>RPM method</a:t>
            </a:r>
            <a:r>
              <a:rPr lang="en-GB" sz="1800" smtClean="0"/>
              <a:t>: </a:t>
            </a:r>
            <a:r>
              <a:rPr lang="en-GB" sz="1800" smtClean="0">
                <a:solidFill>
                  <a:srgbClr val="800000"/>
                </a:solidFill>
              </a:rPr>
              <a:t>strongly recommended!</a:t>
            </a:r>
            <a:r>
              <a:rPr lang="en-GB" sz="1800" smtClean="0"/>
              <a:t> on systems that support the RPM. The RPM will create all </a:t>
            </a:r>
            <a:r>
              <a:rPr lang="en-GB" sz="1800" smtClean="0">
                <a:solidFill>
                  <a:srgbClr val="800000"/>
                </a:solidFill>
              </a:rPr>
              <a:t>file association</a:t>
            </a:r>
            <a:r>
              <a:rPr lang="en-GB" sz="1800" smtClean="0"/>
              <a:t>, </a:t>
            </a:r>
            <a:r>
              <a:rPr lang="en-GB" sz="1800" smtClean="0">
                <a:solidFill>
                  <a:srgbClr val="800000"/>
                </a:solidFill>
              </a:rPr>
              <a:t>menu items</a:t>
            </a:r>
            <a:r>
              <a:rPr lang="en-GB" sz="1800" smtClean="0"/>
              <a:t> and keep track of updates and files installed.</a:t>
            </a:r>
            <a:br>
              <a:rPr lang="en-GB" sz="1800" smtClean="0"/>
            </a:br>
            <a:r>
              <a:rPr lang="en-GB" sz="1800" smtClean="0"/>
              <a:t>The RPM will install the program to: </a:t>
            </a:r>
            <a:r>
              <a:rPr lang="en-GB" sz="1800" smtClean="0">
                <a:solidFill>
                  <a:srgbClr val="800000"/>
                </a:solidFill>
              </a:rPr>
              <a:t>/usr/local/flair</a:t>
            </a:r>
            <a:r>
              <a:rPr lang="en-GB" sz="1800" smtClean="0"/>
              <a:t/>
            </a:r>
            <a:br>
              <a:rPr lang="en-GB" sz="1800" smtClean="0"/>
            </a:br>
            <a:r>
              <a:rPr lang="en-GB" sz="1800" smtClean="0"/>
              <a:t>and will create the following launcher programs:</a:t>
            </a:r>
          </a:p>
          <a:p>
            <a:pPr lvl="2"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smtClean="0">
                <a:solidFill>
                  <a:srgbClr val="010103"/>
                </a:solidFill>
              </a:rPr>
              <a:t>/usr/local/bin/</a:t>
            </a:r>
            <a:r>
              <a:rPr lang="en-GB" sz="1600" smtClean="0">
                <a:solidFill>
                  <a:srgbClr val="800000"/>
                </a:solidFill>
              </a:rPr>
              <a:t>flair</a:t>
            </a:r>
            <a:r>
              <a:rPr lang="en-GB" sz="1600" smtClean="0"/>
              <a:t>	flair program</a:t>
            </a:r>
          </a:p>
          <a:p>
            <a:pPr lvl="2"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smtClean="0">
                <a:solidFill>
                  <a:srgbClr val="010103"/>
                </a:solidFill>
              </a:rPr>
              <a:t>/usr/local/bin/</a:t>
            </a:r>
            <a:r>
              <a:rPr lang="en-GB" sz="1600" smtClean="0">
                <a:solidFill>
                  <a:srgbClr val="800000"/>
                </a:solidFill>
              </a:rPr>
              <a:t>fm</a:t>
            </a:r>
            <a:r>
              <a:rPr lang="en-GB" sz="1600" smtClean="0"/>
              <a:t>		FLUKA manual</a:t>
            </a:r>
          </a:p>
          <a:p>
            <a:pPr lvl="2"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smtClean="0">
                <a:solidFill>
                  <a:srgbClr val="010103"/>
                </a:solidFill>
              </a:rPr>
              <a:t>/usr/local/bin/</a:t>
            </a:r>
            <a:r>
              <a:rPr lang="en-GB" sz="1600" smtClean="0">
                <a:solidFill>
                  <a:srgbClr val="800000"/>
                </a:solidFill>
              </a:rPr>
              <a:t>pt</a:t>
            </a:r>
            <a:r>
              <a:rPr lang="en-GB" sz="1600" smtClean="0"/>
              <a:t>		Periodic Table</a:t>
            </a:r>
          </a:p>
          <a:p>
            <a:pPr lvl="2"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smtClean="0">
                <a:solidFill>
                  <a:srgbClr val="010103"/>
                </a:solidFill>
              </a:rPr>
              <a:t>/usr/local/bin/</a:t>
            </a:r>
            <a:r>
              <a:rPr lang="en-GB" sz="1600" smtClean="0">
                <a:solidFill>
                  <a:srgbClr val="800000"/>
                </a:solidFill>
              </a:rPr>
              <a:t>fless</a:t>
            </a:r>
            <a:r>
              <a:rPr lang="en-GB" sz="1600" smtClean="0"/>
              <a:t>	Fluka output viewer</a:t>
            </a:r>
          </a:p>
          <a:p>
            <a:pPr lvl="2"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600" smtClean="0"/>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010103"/>
                </a:solidFill>
              </a:rPr>
              <a:t>tar.gz method</a:t>
            </a:r>
            <a:r>
              <a:rPr lang="en-GB" sz="1800" smtClean="0"/>
              <a:t>: Manual installation on platforms like (MS-Windows, Mac OS…). Please follow the instructions on the </a:t>
            </a:r>
            <a:r>
              <a:rPr lang="en-GB" sz="1800" smtClean="0">
                <a:hlinkClick r:id="rId4"/>
              </a:rPr>
              <a:t>http://www.fluka.org/flair/download.html</a:t>
            </a:r>
            <a:r>
              <a:rPr lang="en-GB" sz="1800" smtClean="0"/>
              <a:t> and for special instruction on the FAQ </a:t>
            </a:r>
            <a:r>
              <a:rPr lang="en-GB" sz="1800" smtClean="0">
                <a:hlinkClick r:id="rId5"/>
              </a:rPr>
              <a:t>http://www.fluka.org/flair/faq.html</a:t>
            </a:r>
            <a:r>
              <a:rPr lang="en-GB" sz="1800" smtClean="0"/>
              <a:t> </a:t>
            </a:r>
          </a:p>
        </p:txBody>
      </p:sp>
    </p:spTree>
  </p:cSld>
  <p:clrMapOvr>
    <a:masterClrMapping/>
  </p:clrMapOvr>
  <p:transition spd="med" advTm="74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Slide Number Placeholder 5"/>
          <p:cNvSpPr>
            <a:spLocks noGrp="1"/>
          </p:cNvSpPr>
          <p:nvPr>
            <p:ph type="sldNum" sz="quarter" idx="12"/>
          </p:nvPr>
        </p:nvSpPr>
        <p:spPr>
          <a:noFill/>
        </p:spPr>
        <p:txBody>
          <a:bodyPr/>
          <a:lstStyle/>
          <a:p>
            <a:fld id="{1CB232AD-1569-46FE-A0F8-644C8D2C80EF}" type="slidenum">
              <a:rPr lang="en-US"/>
              <a:pPr/>
              <a:t>11</a:t>
            </a:fld>
            <a:endParaRPr lang="en-US"/>
          </a:p>
        </p:txBody>
      </p:sp>
      <p:sp>
        <p:nvSpPr>
          <p:cNvPr id="13316" name="Rectangle 2"/>
          <p:cNvSpPr>
            <a:spLocks noGrp="1" noChangeArrowheads="1"/>
          </p:cNvSpPr>
          <p:nvPr>
            <p:ph type="title"/>
          </p:nvPr>
        </p:nvSpPr>
        <p:spPr/>
        <p:txBody>
          <a:bodyPr/>
          <a:lstStyle/>
          <a:p>
            <a:pPr eaLnBrk="1" hangingPunct="1"/>
            <a:r>
              <a:rPr lang="en-US" sz="3600" smtClean="0"/>
              <a:t>Version Numbering</a:t>
            </a:r>
          </a:p>
        </p:txBody>
      </p:sp>
      <p:sp>
        <p:nvSpPr>
          <p:cNvPr id="142339" name="Rectangle 3"/>
          <p:cNvSpPr>
            <a:spLocks noGrp="1" noChangeArrowheads="1"/>
          </p:cNvSpPr>
          <p:nvPr>
            <p:ph type="body" idx="1"/>
          </p:nvPr>
        </p:nvSpPr>
        <p:spPr/>
        <p:txBody>
          <a:bodyPr/>
          <a:lstStyle/>
          <a:p>
            <a:pPr eaLnBrk="1" hangingPunct="1">
              <a:lnSpc>
                <a:spcPct val="90000"/>
              </a:lnSpc>
              <a:defRPr/>
            </a:pPr>
            <a:r>
              <a:rPr lang="en-US" sz="2000" smtClean="0"/>
              <a:t>Flair version numbering, has the form: </a:t>
            </a:r>
            <a:r>
              <a:rPr lang="en-US" sz="2000" b="1" smtClean="0">
                <a:effectLst>
                  <a:outerShdw blurRad="38100" dist="38100" dir="2700000" algn="tl">
                    <a:srgbClr val="C0C0C0"/>
                  </a:outerShdw>
                </a:effectLst>
              </a:rPr>
              <a:t>flair-</a:t>
            </a:r>
            <a:r>
              <a:rPr lang="en-US" sz="2000" b="1" smtClean="0">
                <a:solidFill>
                  <a:srgbClr val="800000"/>
                </a:solidFill>
                <a:effectLst>
                  <a:outerShdw blurRad="38100" dist="38100" dir="2700000" algn="tl">
                    <a:srgbClr val="C0C0C0"/>
                  </a:outerShdw>
                </a:effectLst>
              </a:rPr>
              <a:t>M.m-R</a:t>
            </a:r>
            <a:r>
              <a:rPr lang="en-US" sz="2000" smtClean="0"/>
              <a:t> </a:t>
            </a:r>
          </a:p>
          <a:p>
            <a:pPr eaLnBrk="1" hangingPunct="1">
              <a:lnSpc>
                <a:spcPct val="90000"/>
              </a:lnSpc>
              <a:defRPr/>
            </a:pPr>
            <a:r>
              <a:rPr lang="en-US" sz="2000" b="1" smtClean="0">
                <a:solidFill>
                  <a:srgbClr val="800000"/>
                </a:solidFill>
              </a:rPr>
              <a:t>M</a:t>
            </a:r>
            <a:r>
              <a:rPr lang="en-US" sz="2000" b="1" smtClean="0"/>
              <a:t>: Major version</a:t>
            </a:r>
            <a:r>
              <a:rPr lang="en-US" sz="2000" smtClean="0"/>
              <a:t>, this number is increased by one only when a major modification in the structure of the program takes place. During the initial phase of development is 0. </a:t>
            </a:r>
          </a:p>
          <a:p>
            <a:pPr eaLnBrk="1" hangingPunct="1">
              <a:lnSpc>
                <a:spcPct val="90000"/>
              </a:lnSpc>
              <a:defRPr/>
            </a:pPr>
            <a:r>
              <a:rPr lang="en-US" sz="2000" b="1" smtClean="0">
                <a:solidFill>
                  <a:srgbClr val="800000"/>
                </a:solidFill>
              </a:rPr>
              <a:t>m</a:t>
            </a:r>
            <a:r>
              <a:rPr lang="en-US" sz="2000" b="1" smtClean="0"/>
              <a:t>: Minor version</a:t>
            </a:r>
            <a:r>
              <a:rPr lang="en-US" sz="2000" smtClean="0"/>
              <a:t>, this number is increased by one every time an addition in the program’s functionality is made. e.g. Adding new plotting forms, mechanism, databases etc. </a:t>
            </a:r>
          </a:p>
          <a:p>
            <a:pPr eaLnBrk="1" hangingPunct="1">
              <a:lnSpc>
                <a:spcPct val="90000"/>
              </a:lnSpc>
              <a:defRPr/>
            </a:pPr>
            <a:r>
              <a:rPr lang="en-US" sz="2000" b="1" smtClean="0">
                <a:solidFill>
                  <a:srgbClr val="800000"/>
                </a:solidFill>
              </a:rPr>
              <a:t>R</a:t>
            </a:r>
            <a:r>
              <a:rPr lang="en-US" sz="2000" b="1" smtClean="0"/>
              <a:t>: Patch level</a:t>
            </a:r>
            <a:r>
              <a:rPr lang="en-US" sz="2000" smtClean="0"/>
              <a:t>, this number is increased when bug fixes take place or minor changes in the functionality. e.g. Addition of extra fields in a form etc. </a:t>
            </a:r>
          </a:p>
          <a:p>
            <a:pPr eaLnBrk="1" hangingPunct="1">
              <a:lnSpc>
                <a:spcPct val="90000"/>
              </a:lnSpc>
              <a:defRPr/>
            </a:pPr>
            <a:r>
              <a:rPr lang="en-US" sz="2000" smtClean="0"/>
              <a:t>The </a:t>
            </a:r>
            <a:r>
              <a:rPr lang="en-US" sz="2000" smtClean="0">
                <a:solidFill>
                  <a:srgbClr val="800000"/>
                </a:solidFill>
              </a:rPr>
              <a:t>About Dialog</a:t>
            </a:r>
            <a:r>
              <a:rPr lang="en-US" sz="2000" smtClean="0"/>
              <a:t> of the program displays the </a:t>
            </a:r>
            <a:r>
              <a:rPr lang="en-US" sz="2000" smtClean="0">
                <a:solidFill>
                  <a:srgbClr val="800000"/>
                </a:solidFill>
              </a:rPr>
              <a:t>Major</a:t>
            </a:r>
            <a:r>
              <a:rPr lang="en-US" sz="2000" smtClean="0"/>
              <a:t> and </a:t>
            </a:r>
            <a:r>
              <a:rPr lang="en-US" sz="2000" smtClean="0">
                <a:solidFill>
                  <a:srgbClr val="800000"/>
                </a:solidFill>
              </a:rPr>
              <a:t>minor</a:t>
            </a:r>
            <a:r>
              <a:rPr lang="en-US" sz="2000" smtClean="0"/>
              <a:t> version as well the CVS release number, every time changes in the program are committed to the CVS server.</a:t>
            </a:r>
          </a:p>
          <a:p>
            <a:pPr eaLnBrk="1" hangingPunct="1">
              <a:lnSpc>
                <a:spcPct val="90000"/>
              </a:lnSpc>
              <a:defRPr/>
            </a:pPr>
            <a:r>
              <a:rPr lang="en-US" sz="2000" smtClean="0"/>
              <a:t>The Update dialog of flair will ask the user to check on the web every 30 days (default) for a new </a:t>
            </a:r>
            <a:r>
              <a:rPr lang="en-US" sz="2000" smtClean="0">
                <a:solidFill>
                  <a:srgbClr val="800000"/>
                </a:solidFill>
              </a:rPr>
              <a:t>flair version</a:t>
            </a:r>
            <a:r>
              <a:rPr lang="en-US" sz="2000" smtClean="0"/>
              <a:t> (</a:t>
            </a:r>
            <a:r>
              <a:rPr lang="en-US" sz="2000" smtClean="0">
                <a:solidFill>
                  <a:srgbClr val="800000"/>
                </a:solidFill>
              </a:rPr>
              <a:t>M.m</a:t>
            </a:r>
            <a:r>
              <a:rPr lang="en-US" sz="2000" smtClean="0"/>
              <a:t>) and FLUKA release.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2"/>
          </p:nvPr>
        </p:nvSpPr>
        <p:spPr>
          <a:noFill/>
        </p:spPr>
        <p:txBody>
          <a:bodyPr/>
          <a:lstStyle/>
          <a:p>
            <a:fld id="{09790473-EAE9-4435-94FF-5D2C1E3DF58D}" type="slidenum">
              <a:rPr lang="en-US"/>
              <a:pPr/>
              <a:t>12</a:t>
            </a:fld>
            <a:endParaRPr lang="en-US"/>
          </a:p>
        </p:txBody>
      </p:sp>
      <p:sp>
        <p:nvSpPr>
          <p:cNvPr id="14340" name="Rectangle 2"/>
          <p:cNvSpPr>
            <a:spLocks noGrp="1" noChangeArrowheads="1"/>
          </p:cNvSpPr>
          <p:nvPr>
            <p:ph type="title"/>
          </p:nvPr>
        </p:nvSpPr>
        <p:spPr/>
        <p:txBody>
          <a:bodyPr/>
          <a:lstStyle/>
          <a:p>
            <a:pPr eaLnBrk="1" hangingPunct="1"/>
            <a:r>
              <a:rPr lang="en-US" sz="3600" smtClean="0"/>
              <a:t>Starting flair</a:t>
            </a:r>
          </a:p>
        </p:txBody>
      </p:sp>
      <p:sp>
        <p:nvSpPr>
          <p:cNvPr id="144387" name="Rectangle 3"/>
          <p:cNvSpPr>
            <a:spLocks noGrp="1" noChangeArrowheads="1"/>
          </p:cNvSpPr>
          <p:nvPr>
            <p:ph type="body" idx="1"/>
          </p:nvPr>
        </p:nvSpPr>
        <p:spPr/>
        <p:txBody>
          <a:bodyPr/>
          <a:lstStyle/>
          <a:p>
            <a:pPr eaLnBrk="1" hangingPunct="1">
              <a:lnSpc>
                <a:spcPct val="80000"/>
              </a:lnSpc>
              <a:buFont typeface="Wingdings" pitchFamily="2" charset="2"/>
              <a:buNone/>
              <a:defRPr/>
            </a:pPr>
            <a:r>
              <a:rPr lang="en-US" sz="2000" smtClean="0">
                <a:solidFill>
                  <a:srgbClr val="800000"/>
                </a:solidFill>
                <a:effectLst>
                  <a:outerShdw blurRad="38100" dist="38100" dir="2700000" algn="tl">
                    <a:srgbClr val="C0C0C0"/>
                  </a:outerShdw>
                </a:effectLst>
              </a:rPr>
              <a:t>Programs Menu</a:t>
            </a:r>
          </a:p>
          <a:p>
            <a:pPr eaLnBrk="1" hangingPunct="1">
              <a:lnSpc>
                <a:spcPct val="80000"/>
              </a:lnSpc>
              <a:defRPr/>
            </a:pPr>
            <a:r>
              <a:rPr lang="en-US" sz="2000" smtClean="0"/>
              <a:t>Click the icon of Flair from the programs menu. Flair is registered under the </a:t>
            </a:r>
            <a:r>
              <a:rPr lang="en-US" sz="2000" smtClean="0">
                <a:solidFill>
                  <a:srgbClr val="010103"/>
                </a:solidFill>
              </a:rPr>
              <a:t>Science/Physics</a:t>
            </a:r>
            <a:r>
              <a:rPr lang="en-US" sz="2000" smtClean="0"/>
              <a:t> category</a:t>
            </a:r>
            <a:br>
              <a:rPr lang="en-US" sz="2000" smtClean="0"/>
            </a:br>
            <a:r>
              <a:rPr lang="en-US" sz="2000" smtClean="0"/>
              <a:t>Note: </a:t>
            </a:r>
            <a:r>
              <a:rPr lang="en-US" sz="2000" smtClean="0">
                <a:solidFill>
                  <a:srgbClr val="800000"/>
                </a:solidFill>
              </a:rPr>
              <a:t>freedesktop</a:t>
            </a:r>
            <a:r>
              <a:rPr lang="en-US" sz="2000" smtClean="0"/>
              <a:t> however places this category in various places depending your linux distribution and window manager</a:t>
            </a:r>
            <a:br>
              <a:rPr lang="en-US" sz="2000" smtClean="0"/>
            </a:br>
            <a:r>
              <a:rPr lang="en-US" sz="2000" smtClean="0"/>
              <a:t>Typical places:</a:t>
            </a:r>
          </a:p>
          <a:p>
            <a:pPr lvl="1" eaLnBrk="1" hangingPunct="1">
              <a:lnSpc>
                <a:spcPct val="80000"/>
              </a:lnSpc>
              <a:defRPr/>
            </a:pPr>
            <a:r>
              <a:rPr lang="en-US" sz="1800" smtClean="0"/>
              <a:t>Applications</a:t>
            </a:r>
          </a:p>
          <a:p>
            <a:pPr lvl="1" eaLnBrk="1" hangingPunct="1">
              <a:lnSpc>
                <a:spcPct val="80000"/>
              </a:lnSpc>
              <a:defRPr/>
            </a:pPr>
            <a:r>
              <a:rPr lang="en-US" sz="1800" smtClean="0"/>
              <a:t>Edutainment</a:t>
            </a:r>
          </a:p>
          <a:p>
            <a:pPr lvl="1" eaLnBrk="1" hangingPunct="1">
              <a:lnSpc>
                <a:spcPct val="80000"/>
              </a:lnSpc>
              <a:defRPr/>
            </a:pPr>
            <a:r>
              <a:rPr lang="en-US" sz="1800" smtClean="0"/>
              <a:t>Edutainment / Science</a:t>
            </a:r>
          </a:p>
          <a:p>
            <a:pPr lvl="1" eaLnBrk="1" hangingPunct="1">
              <a:lnSpc>
                <a:spcPct val="80000"/>
              </a:lnSpc>
              <a:defRPr/>
            </a:pPr>
            <a:r>
              <a:rPr lang="en-US" sz="1800" smtClean="0"/>
              <a:t>Scientific</a:t>
            </a:r>
          </a:p>
          <a:p>
            <a:pPr eaLnBrk="1" hangingPunct="1">
              <a:lnSpc>
                <a:spcPct val="80000"/>
              </a:lnSpc>
              <a:buFont typeface="Wingdings" pitchFamily="2" charset="2"/>
              <a:buNone/>
              <a:defRPr/>
            </a:pPr>
            <a:r>
              <a:rPr lang="en-US" sz="2000" smtClean="0">
                <a:solidFill>
                  <a:srgbClr val="800000"/>
                </a:solidFill>
                <a:effectLst>
                  <a:outerShdw blurRad="38100" dist="38100" dir="2700000" algn="tl">
                    <a:srgbClr val="C0C0C0"/>
                  </a:outerShdw>
                </a:effectLst>
              </a:rPr>
              <a:t>Window Manager</a:t>
            </a:r>
            <a:r>
              <a:rPr lang="en-US" sz="2000" smtClean="0"/>
              <a:t> (only via RPM or DEB installation):</a:t>
            </a:r>
          </a:p>
          <a:p>
            <a:pPr eaLnBrk="1" hangingPunct="1">
              <a:lnSpc>
                <a:spcPct val="80000"/>
              </a:lnSpc>
              <a:defRPr/>
            </a:pPr>
            <a:r>
              <a:rPr lang="en-US" sz="2000" smtClean="0"/>
              <a:t>Flair makes an association of the following extensions:</a:t>
            </a:r>
            <a:br>
              <a:rPr lang="en-US" sz="2000" smtClean="0"/>
            </a:br>
            <a:r>
              <a:rPr lang="en-US" sz="2000" smtClean="0"/>
              <a:t>		</a:t>
            </a:r>
            <a:r>
              <a:rPr lang="en-US" sz="2000" smtClean="0">
                <a:solidFill>
                  <a:srgbClr val="010103"/>
                </a:solidFill>
              </a:rPr>
              <a:t>*.flair</a:t>
            </a:r>
            <a:r>
              <a:rPr lang="en-US" sz="2000" smtClean="0"/>
              <a:t>		</a:t>
            </a:r>
            <a:r>
              <a:rPr lang="en-US" sz="2000" smtClean="0">
                <a:solidFill>
                  <a:srgbClr val="010103"/>
                </a:solidFill>
              </a:rPr>
              <a:t>*.fluka, *.inp</a:t>
            </a:r>
          </a:p>
          <a:p>
            <a:pPr eaLnBrk="1" hangingPunct="1">
              <a:lnSpc>
                <a:spcPct val="80000"/>
              </a:lnSpc>
              <a:buFont typeface="Wingdings" pitchFamily="2" charset="2"/>
              <a:buNone/>
              <a:defRPr/>
            </a:pPr>
            <a:r>
              <a:rPr lang="en-US" sz="2000" smtClean="0">
                <a:solidFill>
                  <a:srgbClr val="800000"/>
                </a:solidFill>
                <a:effectLst>
                  <a:outerShdw blurRad="38100" dist="38100" dir="2700000" algn="tl">
                    <a:srgbClr val="C0C0C0"/>
                  </a:outerShdw>
                </a:effectLst>
              </a:rPr>
              <a:t>Console</a:t>
            </a:r>
          </a:p>
          <a:p>
            <a:pPr eaLnBrk="1" hangingPunct="1">
              <a:lnSpc>
                <a:spcPct val="80000"/>
              </a:lnSpc>
              <a:defRPr/>
            </a:pPr>
            <a:r>
              <a:rPr lang="en-US" sz="2000" smtClean="0"/>
              <a:t>Type the command </a:t>
            </a:r>
            <a:r>
              <a:rPr lang="en-US" sz="2000" smtClean="0">
                <a:solidFill>
                  <a:srgbClr val="010103"/>
                </a:solidFill>
              </a:rPr>
              <a:t>/usr/local/bin/flair</a:t>
            </a:r>
          </a:p>
          <a:p>
            <a:pPr eaLnBrk="1" hangingPunct="1">
              <a:lnSpc>
                <a:spcPct val="80000"/>
              </a:lnSpc>
              <a:defRPr/>
            </a:pPr>
            <a:r>
              <a:rPr lang="en-US" sz="2000" smtClean="0"/>
              <a:t>It is recommended to place in your PATH the </a:t>
            </a:r>
            <a:r>
              <a:rPr lang="en-US" sz="2000" smtClean="0">
                <a:solidFill>
                  <a:srgbClr val="010103"/>
                </a:solidFill>
              </a:rPr>
              <a:t>/usr/local/bin</a:t>
            </a:r>
            <a:r>
              <a:rPr lang="en-US" sz="2000" smtClean="0"/>
              <a:t> directory</a:t>
            </a:r>
          </a:p>
        </p:txBody>
      </p:sp>
      <p:pic>
        <p:nvPicPr>
          <p:cNvPr id="14342" name="Picture 5" descr="marmite"/>
          <p:cNvPicPr>
            <a:picLocks noChangeAspect="1" noChangeArrowheads="1"/>
          </p:cNvPicPr>
          <p:nvPr/>
        </p:nvPicPr>
        <p:blipFill>
          <a:blip r:embed="rId2"/>
          <a:srcRect/>
          <a:stretch>
            <a:fillRect/>
          </a:stretch>
        </p:blipFill>
        <p:spPr bwMode="auto">
          <a:xfrm>
            <a:off x="1982788" y="4437063"/>
            <a:ext cx="360362" cy="360362"/>
          </a:xfrm>
          <a:prstGeom prst="rect">
            <a:avLst/>
          </a:prstGeom>
          <a:noFill/>
          <a:ln w="9525">
            <a:noFill/>
            <a:miter lim="800000"/>
            <a:headEnd/>
            <a:tailEnd/>
          </a:ln>
        </p:spPr>
      </p:pic>
      <p:pic>
        <p:nvPicPr>
          <p:cNvPr id="14343" name="Picture 6" descr="fluka_input"/>
          <p:cNvPicPr>
            <a:picLocks noChangeAspect="1" noChangeArrowheads="1"/>
          </p:cNvPicPr>
          <p:nvPr/>
        </p:nvPicPr>
        <p:blipFill>
          <a:blip r:embed="rId3"/>
          <a:srcRect/>
          <a:stretch>
            <a:fillRect/>
          </a:stretch>
        </p:blipFill>
        <p:spPr bwMode="auto">
          <a:xfrm>
            <a:off x="3856038" y="4437063"/>
            <a:ext cx="428625" cy="428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2"/>
          </p:nvPr>
        </p:nvSpPr>
        <p:spPr>
          <a:noFill/>
        </p:spPr>
        <p:txBody>
          <a:bodyPr/>
          <a:lstStyle/>
          <a:p>
            <a:fld id="{003E0CF4-756C-4FF0-9890-A4C227312969}" type="slidenum">
              <a:rPr lang="en-US"/>
              <a:pPr/>
              <a:t>13</a:t>
            </a:fld>
            <a:endParaRPr lang="en-US"/>
          </a:p>
        </p:txBody>
      </p:sp>
      <p:sp>
        <p:nvSpPr>
          <p:cNvPr id="15364" name="Rectangle 2"/>
          <p:cNvSpPr>
            <a:spLocks noGrp="1" noChangeArrowheads="1"/>
          </p:cNvSpPr>
          <p:nvPr>
            <p:ph type="title"/>
          </p:nvPr>
        </p:nvSpPr>
        <p:spPr/>
        <p:txBody>
          <a:bodyPr/>
          <a:lstStyle/>
          <a:p>
            <a:pPr eaLnBrk="1" hangingPunct="1"/>
            <a:r>
              <a:rPr lang="en-US" sz="3600" smtClean="0"/>
              <a:t>Startup</a:t>
            </a:r>
          </a:p>
        </p:txBody>
      </p:sp>
      <p:sp>
        <p:nvSpPr>
          <p:cNvPr id="15365" name="Rectangle 3"/>
          <p:cNvSpPr>
            <a:spLocks noGrp="1" noChangeArrowheads="1"/>
          </p:cNvSpPr>
          <p:nvPr>
            <p:ph type="body" idx="1"/>
          </p:nvPr>
        </p:nvSpPr>
        <p:spPr/>
        <p:txBody>
          <a:bodyPr/>
          <a:lstStyle/>
          <a:p>
            <a:pPr eaLnBrk="1" hangingPunct="1">
              <a:buFont typeface="Wingdings" pitchFamily="2" charset="2"/>
              <a:buNone/>
            </a:pPr>
            <a:r>
              <a:rPr lang="en-US" sz="2000" smtClean="0"/>
              <a:t>During startup flair will perform the following:</a:t>
            </a:r>
          </a:p>
          <a:p>
            <a:pPr eaLnBrk="1" hangingPunct="1"/>
            <a:r>
              <a:rPr lang="en-US" sz="2000" smtClean="0"/>
              <a:t>Open an “</a:t>
            </a:r>
            <a:r>
              <a:rPr lang="en-US" sz="2000" smtClean="0">
                <a:solidFill>
                  <a:srgbClr val="010103"/>
                </a:solidFill>
              </a:rPr>
              <a:t>xterm</a:t>
            </a:r>
            <a:r>
              <a:rPr lang="en-US" sz="2000" smtClean="0"/>
              <a:t>” to be used as the Output window</a:t>
            </a:r>
          </a:p>
          <a:p>
            <a:pPr eaLnBrk="1" hangingPunct="1"/>
            <a:r>
              <a:rPr lang="en-US" sz="2000" smtClean="0"/>
              <a:t>Display the </a:t>
            </a:r>
            <a:r>
              <a:rPr lang="en-US" sz="2000" smtClean="0">
                <a:solidFill>
                  <a:srgbClr val="010103"/>
                </a:solidFill>
              </a:rPr>
              <a:t>About Dialog</a:t>
            </a:r>
          </a:p>
          <a:p>
            <a:pPr eaLnBrk="1" hangingPunct="1"/>
            <a:r>
              <a:rPr lang="en-US" sz="2000" smtClean="0"/>
              <a:t>Check for the existence of </a:t>
            </a:r>
            <a:r>
              <a:rPr lang="en-US" sz="2000" smtClean="0">
                <a:solidFill>
                  <a:srgbClr val="010103"/>
                </a:solidFill>
              </a:rPr>
              <a:t>FLUPRO</a:t>
            </a:r>
            <a:r>
              <a:rPr lang="en-US" sz="2000" smtClean="0"/>
              <a:t> variable, and if not found will open the Preferences dialog to set explicitly the FLUKA path.</a:t>
            </a:r>
            <a:br>
              <a:rPr lang="en-US" sz="2000" smtClean="0"/>
            </a:br>
            <a:r>
              <a:rPr lang="en-US" sz="2000" smtClean="0">
                <a:solidFill>
                  <a:srgbClr val="800000"/>
                </a:solidFill>
              </a:rPr>
              <a:t>WARNING: Window managers (GNOME, KDE…), as well command shells (bash, tcsh, ash…) have a different configuration file where they expect the environment variable.</a:t>
            </a:r>
          </a:p>
          <a:p>
            <a:pPr eaLnBrk="1" hangingPunct="1"/>
            <a:r>
              <a:rPr lang="en-US" sz="2000" smtClean="0"/>
              <a:t>Display the “</a:t>
            </a:r>
            <a:r>
              <a:rPr lang="en-US" sz="2000" smtClean="0">
                <a:solidFill>
                  <a:srgbClr val="010103"/>
                </a:solidFill>
              </a:rPr>
              <a:t>Tip of the Day</a:t>
            </a:r>
            <a:r>
              <a:rPr lang="en-US" sz="2000" smtClean="0"/>
              <a:t>” dialog</a:t>
            </a:r>
          </a:p>
          <a:p>
            <a:pPr eaLnBrk="1" hangingPunct="1"/>
            <a:r>
              <a:rPr lang="en-US" sz="2000" smtClean="0"/>
              <a:t>Open the “</a:t>
            </a:r>
            <a:r>
              <a:rPr lang="en-US" sz="2000" smtClean="0">
                <a:solidFill>
                  <a:srgbClr val="010103"/>
                </a:solidFill>
              </a:rPr>
              <a:t>Check for Updates</a:t>
            </a:r>
            <a:r>
              <a:rPr lang="en-US" sz="2000" smtClean="0"/>
              <a:t>” dialog (every 30 days interval)</a:t>
            </a:r>
          </a:p>
          <a:p>
            <a:pPr eaLnBrk="1" hangingPunct="1"/>
            <a:endParaRPr lang="en-US" sz="2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12"/>
          </p:nvPr>
        </p:nvSpPr>
        <p:spPr>
          <a:noFill/>
        </p:spPr>
        <p:txBody>
          <a:bodyPr/>
          <a:lstStyle/>
          <a:p>
            <a:fld id="{77C39DF1-D99D-4FAE-9E4C-E6C3F3D9FA31}" type="slidenum">
              <a:rPr lang="en-US"/>
              <a:pPr/>
              <a:t>14</a:t>
            </a:fld>
            <a:endParaRPr lang="en-US"/>
          </a:p>
        </p:txBody>
      </p:sp>
      <p:pic>
        <p:nvPicPr>
          <p:cNvPr id="16387" name="Picture 13" descr="preferences_programs"/>
          <p:cNvPicPr>
            <a:picLocks noChangeAspect="1" noChangeArrowheads="1"/>
          </p:cNvPicPr>
          <p:nvPr/>
        </p:nvPicPr>
        <p:blipFill>
          <a:blip r:embed="rId2"/>
          <a:srcRect/>
          <a:stretch>
            <a:fillRect/>
          </a:stretch>
        </p:blipFill>
        <p:spPr bwMode="auto">
          <a:xfrm>
            <a:off x="827088" y="908050"/>
            <a:ext cx="3324225" cy="5695950"/>
          </a:xfrm>
          <a:prstGeom prst="rect">
            <a:avLst/>
          </a:prstGeom>
          <a:noFill/>
          <a:ln w="9525">
            <a:noFill/>
            <a:miter lim="800000"/>
            <a:headEnd/>
            <a:tailEnd/>
          </a:ln>
        </p:spPr>
      </p:pic>
      <p:sp>
        <p:nvSpPr>
          <p:cNvPr id="16388" name="Rectangle 2"/>
          <p:cNvSpPr>
            <a:spLocks noGrp="1" noChangeArrowheads="1"/>
          </p:cNvSpPr>
          <p:nvPr>
            <p:ph type="title"/>
          </p:nvPr>
        </p:nvSpPr>
        <p:spPr/>
        <p:txBody>
          <a:bodyPr/>
          <a:lstStyle/>
          <a:p>
            <a:pPr eaLnBrk="1" hangingPunct="1"/>
            <a:r>
              <a:rPr lang="en-US" sz="3600" smtClean="0"/>
              <a:t>Basic Preferences</a:t>
            </a:r>
            <a:endParaRPr lang="en-US" sz="3600" baseline="30000" smtClean="0"/>
          </a:p>
        </p:txBody>
      </p:sp>
      <p:sp>
        <p:nvSpPr>
          <p:cNvPr id="16389" name="Text Box 7"/>
          <p:cNvSpPr txBox="1">
            <a:spLocks noChangeArrowheads="1"/>
          </p:cNvSpPr>
          <p:nvPr/>
        </p:nvSpPr>
        <p:spPr bwMode="auto">
          <a:xfrm>
            <a:off x="4859338" y="2349500"/>
            <a:ext cx="3068637" cy="701675"/>
          </a:xfrm>
          <a:prstGeom prst="rect">
            <a:avLst/>
          </a:prstGeom>
          <a:noFill/>
          <a:ln w="28575" algn="ctr">
            <a:noFill/>
            <a:miter lim="800000"/>
            <a:headEnd type="none" w="sm" len="sm"/>
            <a:tailEnd type="none" w="lg" len="med"/>
          </a:ln>
        </p:spPr>
        <p:txBody>
          <a:bodyPr wrap="none">
            <a:spAutoFit/>
          </a:bodyPr>
          <a:lstStyle/>
          <a:p>
            <a:r>
              <a:rPr lang="en-US"/>
              <a:t>Set your FLUKA directory,</a:t>
            </a:r>
            <a:br>
              <a:rPr lang="en-US"/>
            </a:br>
            <a:r>
              <a:rPr lang="en-US"/>
              <a:t>to override $FLUPRO</a:t>
            </a:r>
          </a:p>
        </p:txBody>
      </p:sp>
      <p:sp>
        <p:nvSpPr>
          <p:cNvPr id="16390" name="Text Box 8"/>
          <p:cNvSpPr txBox="1">
            <a:spLocks noChangeArrowheads="1"/>
          </p:cNvSpPr>
          <p:nvPr/>
        </p:nvSpPr>
        <p:spPr bwMode="auto">
          <a:xfrm>
            <a:off x="4787900" y="4149725"/>
            <a:ext cx="2778125" cy="396875"/>
          </a:xfrm>
          <a:prstGeom prst="rect">
            <a:avLst/>
          </a:prstGeom>
          <a:noFill/>
          <a:ln w="28575" algn="ctr">
            <a:noFill/>
            <a:miter lim="800000"/>
            <a:headEnd type="none" w="sm" len="sm"/>
            <a:tailEnd type="none" w="lg" len="med"/>
          </a:ln>
        </p:spPr>
        <p:txBody>
          <a:bodyPr wrap="none">
            <a:spAutoFit/>
          </a:bodyPr>
          <a:lstStyle/>
          <a:p>
            <a:r>
              <a:rPr lang="en-US"/>
              <a:t>Set your favorite editor</a:t>
            </a:r>
          </a:p>
        </p:txBody>
      </p:sp>
      <p:sp>
        <p:nvSpPr>
          <p:cNvPr id="16391" name="Text Box 9"/>
          <p:cNvSpPr txBox="1">
            <a:spLocks noChangeArrowheads="1"/>
          </p:cNvSpPr>
          <p:nvPr/>
        </p:nvSpPr>
        <p:spPr bwMode="auto">
          <a:xfrm>
            <a:off x="4787900" y="4616450"/>
            <a:ext cx="3997325" cy="396875"/>
          </a:xfrm>
          <a:prstGeom prst="rect">
            <a:avLst/>
          </a:prstGeom>
          <a:noFill/>
          <a:ln w="28575" algn="ctr">
            <a:noFill/>
            <a:miter lim="800000"/>
            <a:headEnd type="none" w="sm" len="sm"/>
            <a:tailEnd type="none" w="lg" len="med"/>
          </a:ln>
        </p:spPr>
        <p:txBody>
          <a:bodyPr wrap="none">
            <a:spAutoFit/>
          </a:bodyPr>
          <a:lstStyle/>
          <a:p>
            <a:r>
              <a:rPr lang="en-US"/>
              <a:t>Set your favorite console program</a:t>
            </a:r>
          </a:p>
        </p:txBody>
      </p:sp>
      <p:sp>
        <p:nvSpPr>
          <p:cNvPr id="16392" name="Line 10"/>
          <p:cNvSpPr>
            <a:spLocks noChangeShapeType="1"/>
          </p:cNvSpPr>
          <p:nvPr/>
        </p:nvSpPr>
        <p:spPr bwMode="auto">
          <a:xfrm flipH="1" flipV="1">
            <a:off x="3708400" y="1916113"/>
            <a:ext cx="1079500" cy="649287"/>
          </a:xfrm>
          <a:prstGeom prst="line">
            <a:avLst/>
          </a:prstGeom>
          <a:noFill/>
          <a:ln w="28575">
            <a:solidFill>
              <a:srgbClr val="800000"/>
            </a:solidFill>
            <a:round/>
            <a:headEnd type="none" w="sm" len="sm"/>
            <a:tailEnd type="triangle" w="lg" len="med"/>
          </a:ln>
        </p:spPr>
        <p:txBody>
          <a:bodyPr/>
          <a:lstStyle/>
          <a:p>
            <a:endParaRPr lang="en-US"/>
          </a:p>
        </p:txBody>
      </p:sp>
      <p:sp>
        <p:nvSpPr>
          <p:cNvPr id="16393" name="Line 11"/>
          <p:cNvSpPr>
            <a:spLocks noChangeShapeType="1"/>
          </p:cNvSpPr>
          <p:nvPr/>
        </p:nvSpPr>
        <p:spPr bwMode="auto">
          <a:xfrm flipH="1">
            <a:off x="3708400" y="4367213"/>
            <a:ext cx="1058863" cy="285750"/>
          </a:xfrm>
          <a:prstGeom prst="line">
            <a:avLst/>
          </a:prstGeom>
          <a:noFill/>
          <a:ln w="28575">
            <a:solidFill>
              <a:srgbClr val="800000"/>
            </a:solidFill>
            <a:round/>
            <a:headEnd type="none" w="sm" len="sm"/>
            <a:tailEnd type="triangle" w="lg" len="med"/>
          </a:ln>
        </p:spPr>
        <p:txBody>
          <a:bodyPr/>
          <a:lstStyle/>
          <a:p>
            <a:endParaRPr lang="en-US"/>
          </a:p>
        </p:txBody>
      </p:sp>
      <p:sp>
        <p:nvSpPr>
          <p:cNvPr id="16394" name="Line 12"/>
          <p:cNvSpPr>
            <a:spLocks noChangeShapeType="1"/>
          </p:cNvSpPr>
          <p:nvPr/>
        </p:nvSpPr>
        <p:spPr bwMode="auto">
          <a:xfrm flipH="1">
            <a:off x="3708400" y="4868863"/>
            <a:ext cx="1079500" cy="0"/>
          </a:xfrm>
          <a:prstGeom prst="line">
            <a:avLst/>
          </a:prstGeom>
          <a:noFill/>
          <a:ln w="28575">
            <a:solidFill>
              <a:srgbClr val="800000"/>
            </a:solidFill>
            <a:round/>
            <a:headEnd type="none" w="sm" len="sm"/>
            <a:tailEnd type="triangle" w="lg" len="med"/>
          </a:ln>
        </p:spPr>
        <p:txBody>
          <a:bodyPr/>
          <a:lstStyle/>
          <a:p>
            <a:endParaRPr lang="en-US"/>
          </a:p>
        </p:txBody>
      </p:sp>
      <p:sp>
        <p:nvSpPr>
          <p:cNvPr id="16395" name="Rectangle 15"/>
          <p:cNvSpPr>
            <a:spLocks noGrp="1" noChangeArrowheads="1"/>
          </p:cNvSpPr>
          <p:nvPr>
            <p:ph type="body" sz="half" idx="2"/>
          </p:nvPr>
        </p:nvSpPr>
        <p:spPr/>
        <p:txBody>
          <a:bodyPr/>
          <a:lstStyle/>
          <a:p>
            <a:pPr marL="0" indent="0" eaLnBrk="1" hangingPunct="1">
              <a:buFont typeface="Wingdings" pitchFamily="2" charset="2"/>
              <a:buNone/>
            </a:pPr>
            <a:r>
              <a:rPr lang="en-US" sz="1800" smtClean="0">
                <a:solidFill>
                  <a:srgbClr val="800000"/>
                </a:solidFill>
              </a:rPr>
              <a:t>The program tab of preferences allows the user to set the default programs and directories</a:t>
            </a:r>
          </a:p>
        </p:txBody>
      </p:sp>
      <p:sp>
        <p:nvSpPr>
          <p:cNvPr id="16396" name="Text Box 16"/>
          <p:cNvSpPr txBox="1">
            <a:spLocks noChangeArrowheads="1"/>
          </p:cNvSpPr>
          <p:nvPr/>
        </p:nvSpPr>
        <p:spPr bwMode="auto">
          <a:xfrm>
            <a:off x="4787900" y="5048250"/>
            <a:ext cx="3438525" cy="396875"/>
          </a:xfrm>
          <a:prstGeom prst="rect">
            <a:avLst/>
          </a:prstGeom>
          <a:noFill/>
          <a:ln w="28575" algn="ctr">
            <a:noFill/>
            <a:miter lim="800000"/>
            <a:headEnd type="none" w="sm" len="sm"/>
            <a:tailEnd type="none" w="lg" len="med"/>
          </a:ln>
        </p:spPr>
        <p:txBody>
          <a:bodyPr wrap="none">
            <a:spAutoFit/>
          </a:bodyPr>
          <a:lstStyle/>
          <a:p>
            <a:r>
              <a:rPr lang="en-US"/>
              <a:t>Set your favorite file browser</a:t>
            </a:r>
          </a:p>
        </p:txBody>
      </p:sp>
      <p:sp>
        <p:nvSpPr>
          <p:cNvPr id="16397" name="Line 17"/>
          <p:cNvSpPr>
            <a:spLocks noChangeShapeType="1"/>
          </p:cNvSpPr>
          <p:nvPr/>
        </p:nvSpPr>
        <p:spPr bwMode="auto">
          <a:xfrm flipH="1" flipV="1">
            <a:off x="3708400" y="5156200"/>
            <a:ext cx="1079500" cy="73025"/>
          </a:xfrm>
          <a:prstGeom prst="line">
            <a:avLst/>
          </a:prstGeom>
          <a:noFill/>
          <a:ln w="28575">
            <a:solidFill>
              <a:srgbClr val="800000"/>
            </a:solidFill>
            <a:round/>
            <a:headEnd type="none" w="sm" len="sm"/>
            <a:tailEnd type="triangle" w="lg" len="med"/>
          </a:ln>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lide Number Placeholder 5"/>
          <p:cNvSpPr>
            <a:spLocks noGrp="1"/>
          </p:cNvSpPr>
          <p:nvPr>
            <p:ph type="sldNum" sz="quarter" idx="12"/>
          </p:nvPr>
        </p:nvSpPr>
        <p:spPr>
          <a:noFill/>
        </p:spPr>
        <p:txBody>
          <a:bodyPr/>
          <a:lstStyle/>
          <a:p>
            <a:fld id="{BE122AF2-2F0B-43DC-A2D9-A7D671E961EC}" type="slidenum">
              <a:rPr lang="en-US"/>
              <a:pPr/>
              <a:t>15</a:t>
            </a:fld>
            <a:endParaRPr lang="en-US"/>
          </a:p>
        </p:txBody>
      </p:sp>
      <p:sp>
        <p:nvSpPr>
          <p:cNvPr id="17412"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Program Interface</a:t>
            </a:r>
          </a:p>
        </p:txBody>
      </p:sp>
      <p:sp>
        <p:nvSpPr>
          <p:cNvPr id="17413" name="Text Box 3"/>
          <p:cNvSpPr txBox="1">
            <a:spLocks noChangeArrowheads="1"/>
          </p:cNvSpPr>
          <p:nvPr/>
        </p:nvSpPr>
        <p:spPr bwMode="auto">
          <a:xfrm>
            <a:off x="5943600" y="1143000"/>
            <a:ext cx="2968625" cy="5029200"/>
          </a:xfrm>
          <a:prstGeom prst="rect">
            <a:avLst/>
          </a:prstGeom>
          <a:noFill/>
          <a:ln w="9525">
            <a:noFill/>
            <a:round/>
            <a:headEnd/>
            <a:tailEnd/>
          </a:ln>
        </p:spPr>
        <p:txBody>
          <a:bodyPr lIns="90000" tIns="45000" rIns="90000" bIns="45000">
            <a:spAutoFit/>
          </a:bodyPr>
          <a:lstStyle/>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40458C"/>
                </a:solidFill>
                <a:latin typeface="Arial" charset="0"/>
              </a:rPr>
              <a:t>Wrapper of </a:t>
            </a:r>
            <a:r>
              <a:rPr lang="en-GB" sz="1400">
                <a:solidFill>
                  <a:srgbClr val="800000"/>
                </a:solidFill>
                <a:latin typeface="Arial" charset="0"/>
              </a:rPr>
              <a:t>standalone applications</a:t>
            </a:r>
          </a:p>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800000"/>
                </a:solidFill>
                <a:latin typeface="Arial" charset="0"/>
              </a:rPr>
              <a:t>Tree browser</a:t>
            </a:r>
            <a:r>
              <a:rPr lang="en-GB" sz="1400">
                <a:solidFill>
                  <a:srgbClr val="40458C"/>
                </a:solidFill>
                <a:latin typeface="Arial" charset="0"/>
              </a:rPr>
              <a:t> to select application</a:t>
            </a:r>
          </a:p>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40458C"/>
                </a:solidFill>
                <a:latin typeface="Arial" charset="0"/>
              </a:rPr>
              <a:t>Allow different ways of viewing the same object</a:t>
            </a:r>
          </a:p>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40458C"/>
                </a:solidFill>
                <a:latin typeface="Arial" charset="0"/>
              </a:rPr>
              <a:t>Input:</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Filtering Cards</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Show card links</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Units: i.e. 20 GeV/c </a:t>
            </a:r>
            <a:r>
              <a:rPr lang="en-GB" sz="1200">
                <a:solidFill>
                  <a:srgbClr val="000000"/>
                </a:solidFill>
                <a:latin typeface="Arial" charset="0"/>
              </a:rPr>
              <a:t>(ToDo)</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Data validation</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Import/Export on various formats</a:t>
            </a:r>
          </a:p>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40458C"/>
                </a:solidFill>
                <a:latin typeface="Arial" charset="0"/>
              </a:rPr>
              <a:t>Process:</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Debugging</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Compilation</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Run monitoring</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Merging</a:t>
            </a:r>
          </a:p>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40458C"/>
                </a:solidFill>
                <a:latin typeface="Arial" charset="0"/>
              </a:rPr>
              <a:t>Plotting:</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Interface to plot packages</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Table of Isotopes</a:t>
            </a:r>
          </a:p>
          <a:p>
            <a:pPr marL="173038" lvl="1" indent="-173038" defTabSz="449263">
              <a:lnSpc>
                <a:spcPct val="84000"/>
              </a:lnSpc>
              <a:spcBef>
                <a:spcPts val="350"/>
              </a:spcBef>
              <a:buClr>
                <a:srgbClr val="660069"/>
              </a:buClr>
              <a:buSzPct val="60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400">
                <a:solidFill>
                  <a:srgbClr val="40458C"/>
                </a:solidFill>
                <a:latin typeface="Arial" charset="0"/>
              </a:rPr>
              <a:t>Python Libraries:</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Input file manipulation</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Processing</a:t>
            </a:r>
          </a:p>
          <a:p>
            <a:pPr marL="533400" lvl="2" indent="-180975" defTabSz="449263">
              <a:lnSpc>
                <a:spcPct val="84000"/>
              </a:lnSpc>
              <a:spcBef>
                <a:spcPts val="300"/>
              </a:spcBef>
              <a:buClr>
                <a:srgbClr val="2E0050"/>
              </a:buClr>
              <a:buSzPct val="95000"/>
              <a:buFont typeface="Wingdings" pitchFamily="2" charset="2"/>
              <a:buChar char=""/>
              <a:tabLst>
                <a:tab pos="173038" algn="l"/>
                <a:tab pos="1087438" algn="l"/>
                <a:tab pos="2001838" algn="l"/>
                <a:tab pos="2916238" algn="l"/>
                <a:tab pos="3830638" algn="l"/>
                <a:tab pos="4745038" algn="l"/>
                <a:tab pos="5659438" algn="l"/>
                <a:tab pos="6573838" algn="l"/>
                <a:tab pos="7488238" algn="l"/>
                <a:tab pos="8402638" algn="l"/>
                <a:tab pos="9317038" algn="l"/>
                <a:tab pos="10231438" algn="l"/>
              </a:tabLst>
            </a:pPr>
            <a:r>
              <a:rPr lang="en-GB" sz="1200">
                <a:solidFill>
                  <a:srgbClr val="40458C"/>
                </a:solidFill>
                <a:latin typeface="Arial" charset="0"/>
              </a:rPr>
              <a:t>Plotting</a:t>
            </a:r>
          </a:p>
        </p:txBody>
      </p:sp>
      <p:pic>
        <p:nvPicPr>
          <p:cNvPr id="17414" name="Picture 4"/>
          <p:cNvPicPr>
            <a:picLocks noChangeAspect="1" noChangeArrowheads="1"/>
          </p:cNvPicPr>
          <p:nvPr/>
        </p:nvPicPr>
        <p:blipFill>
          <a:blip r:embed="rId3"/>
          <a:srcRect/>
          <a:stretch>
            <a:fillRect/>
          </a:stretch>
        </p:blipFill>
        <p:spPr bwMode="auto">
          <a:xfrm>
            <a:off x="250825" y="954088"/>
            <a:ext cx="5684838" cy="5499100"/>
          </a:xfrm>
          <a:prstGeom prst="rect">
            <a:avLst/>
          </a:prstGeom>
          <a:noFill/>
          <a:ln w="9525">
            <a:noFill/>
            <a:round/>
            <a:headEnd/>
            <a:tailEnd/>
          </a:ln>
        </p:spPr>
      </p:pic>
      <p:sp>
        <p:nvSpPr>
          <p:cNvPr id="17415" name="Text Box 5"/>
          <p:cNvSpPr txBox="1">
            <a:spLocks noChangeArrowheads="1"/>
          </p:cNvSpPr>
          <p:nvPr/>
        </p:nvSpPr>
        <p:spPr bwMode="auto">
          <a:xfrm>
            <a:off x="323850" y="3233738"/>
            <a:ext cx="1089025" cy="706437"/>
          </a:xfrm>
          <a:prstGeom prst="rect">
            <a:avLst/>
          </a:prstGeom>
          <a:solidFill>
            <a:srgbClr val="FFFF99">
              <a:alpha val="59999"/>
            </a:srgbClr>
          </a:solidFill>
          <a:ln w="9525">
            <a:noFill/>
            <a:round/>
            <a:headEnd/>
            <a:tailEnd/>
          </a:ln>
        </p:spPr>
        <p:txBody>
          <a:bodyPr wrap="none" lIns="90000" tIns="46800" rIns="90000" bIns="46800">
            <a:spAutoFit/>
          </a:bodyPr>
          <a:lstStyle/>
          <a:p>
            <a:pPr algn="ctr" defTabSz="449263">
              <a:lnSpc>
                <a:spcPct val="101000"/>
              </a:lnSpc>
              <a:buClr>
                <a:srgbClr val="40458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Tree</a:t>
            </a:r>
          </a:p>
          <a:p>
            <a:pPr algn="ctr" defTabSz="449263">
              <a:lnSpc>
                <a:spcPct val="101000"/>
              </a:lnSpc>
              <a:buClr>
                <a:srgbClr val="40458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Browser</a:t>
            </a:r>
          </a:p>
        </p:txBody>
      </p:sp>
      <p:sp>
        <p:nvSpPr>
          <p:cNvPr id="17416" name="Text Box 6"/>
          <p:cNvSpPr txBox="1">
            <a:spLocks noChangeArrowheads="1"/>
          </p:cNvSpPr>
          <p:nvPr/>
        </p:nvSpPr>
        <p:spPr bwMode="auto">
          <a:xfrm>
            <a:off x="2520950" y="3233738"/>
            <a:ext cx="1519238" cy="706437"/>
          </a:xfrm>
          <a:prstGeom prst="rect">
            <a:avLst/>
          </a:prstGeom>
          <a:solidFill>
            <a:srgbClr val="FFFF99">
              <a:alpha val="59999"/>
            </a:srgbClr>
          </a:solidFill>
          <a:ln w="9525">
            <a:noFill/>
            <a:round/>
            <a:headEnd/>
            <a:tailEnd/>
          </a:ln>
        </p:spPr>
        <p:txBody>
          <a:bodyPr wrap="none" lIns="90000" tIns="46800" rIns="90000" bIns="46800">
            <a:spAutoFit/>
          </a:bodyPr>
          <a:lstStyle/>
          <a:p>
            <a:pPr algn="ctr" defTabSz="449263">
              <a:lnSpc>
                <a:spcPct val="101000"/>
              </a:lnSpc>
              <a:buClr>
                <a:srgbClr val="40458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Embedded</a:t>
            </a:r>
          </a:p>
          <a:p>
            <a:pPr algn="ctr" defTabSz="449263">
              <a:lnSpc>
                <a:spcPct val="101000"/>
              </a:lnSpc>
              <a:buClr>
                <a:srgbClr val="40458C"/>
              </a:buClr>
              <a:buSzPct val="100000"/>
              <a:buFont typeface="Arial"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FF0000"/>
                </a:solidFill>
              </a:rPr>
              <a:t>Applications</a:t>
            </a:r>
          </a:p>
        </p:txBody>
      </p:sp>
    </p:spTree>
  </p:cSld>
  <p:clrMapOvr>
    <a:masterClrMapping/>
  </p:clrMapOvr>
  <p:transition spd="med" advTm="26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Slide Number Placeholder 5"/>
          <p:cNvSpPr>
            <a:spLocks noGrp="1"/>
          </p:cNvSpPr>
          <p:nvPr>
            <p:ph type="sldNum" sz="quarter" idx="12"/>
          </p:nvPr>
        </p:nvSpPr>
        <p:spPr>
          <a:noFill/>
        </p:spPr>
        <p:txBody>
          <a:bodyPr/>
          <a:lstStyle/>
          <a:p>
            <a:fld id="{4AE89DA7-9838-432C-8911-C34F01B80F78}" type="slidenum">
              <a:rPr lang="en-US"/>
              <a:pPr/>
              <a:t>16</a:t>
            </a:fld>
            <a:endParaRPr lang="en-US"/>
          </a:p>
        </p:txBody>
      </p:sp>
      <p:sp>
        <p:nvSpPr>
          <p:cNvPr id="18436" name="Rectangle 2"/>
          <p:cNvSpPr>
            <a:spLocks noGrp="1" noChangeArrowheads="1"/>
          </p:cNvSpPr>
          <p:nvPr>
            <p:ph type="title"/>
          </p:nvPr>
        </p:nvSpPr>
        <p:spPr/>
        <p:txBody>
          <a:bodyPr/>
          <a:lstStyle/>
          <a:p>
            <a:pPr eaLnBrk="1" hangingPunct="1"/>
            <a:r>
              <a:rPr lang="en-US" sz="3600" smtClean="0"/>
              <a:t>Menus</a:t>
            </a:r>
          </a:p>
        </p:txBody>
      </p:sp>
      <p:sp>
        <p:nvSpPr>
          <p:cNvPr id="18437" name="Rectangle 10"/>
          <p:cNvSpPr>
            <a:spLocks noGrp="1" noChangeArrowheads="1"/>
          </p:cNvSpPr>
          <p:nvPr>
            <p:ph type="body" idx="1"/>
          </p:nvPr>
        </p:nvSpPr>
        <p:spPr>
          <a:xfrm>
            <a:off x="827088" y="1628775"/>
            <a:ext cx="7924800" cy="4176713"/>
          </a:xfrm>
        </p:spPr>
        <p:txBody>
          <a:bodyPr/>
          <a:lstStyle/>
          <a:p>
            <a:pPr eaLnBrk="1" hangingPunct="1">
              <a:buFont typeface="Wingdings" pitchFamily="2" charset="2"/>
              <a:buNone/>
              <a:tabLst>
                <a:tab pos="1081088" algn="l"/>
              </a:tabLst>
            </a:pPr>
            <a:r>
              <a:rPr lang="en-US" sz="2000" u="sng" smtClean="0">
                <a:solidFill>
                  <a:srgbClr val="010103"/>
                </a:solidFill>
              </a:rPr>
              <a:t>F</a:t>
            </a:r>
            <a:r>
              <a:rPr lang="en-US" sz="2000" smtClean="0">
                <a:solidFill>
                  <a:srgbClr val="010103"/>
                </a:solidFill>
              </a:rPr>
              <a:t>ile</a:t>
            </a:r>
            <a:r>
              <a:rPr lang="en-US" sz="2000" smtClean="0"/>
              <a:t>	</a:t>
            </a:r>
            <a:r>
              <a:rPr lang="en-US" sz="1800" smtClean="0"/>
              <a:t>I/O, export to other formats, printing, recent projects</a:t>
            </a:r>
          </a:p>
          <a:p>
            <a:pPr eaLnBrk="1" hangingPunct="1">
              <a:buFont typeface="Wingdings" pitchFamily="2" charset="2"/>
              <a:buNone/>
              <a:tabLst>
                <a:tab pos="1081088" algn="l"/>
              </a:tabLst>
            </a:pPr>
            <a:r>
              <a:rPr lang="en-US" sz="2000" u="sng" smtClean="0">
                <a:solidFill>
                  <a:srgbClr val="010103"/>
                </a:solidFill>
              </a:rPr>
              <a:t>E</a:t>
            </a:r>
            <a:r>
              <a:rPr lang="en-US" sz="2000" smtClean="0">
                <a:solidFill>
                  <a:srgbClr val="010103"/>
                </a:solidFill>
              </a:rPr>
              <a:t>dit</a:t>
            </a:r>
            <a:r>
              <a:rPr lang="en-US" sz="2000" smtClean="0"/>
              <a:t>	</a:t>
            </a:r>
            <a:r>
              <a:rPr lang="en-US" sz="1800" smtClean="0"/>
              <a:t>Common editing features: Cut, Paste, Add, Del, Clone, Filter</a:t>
            </a:r>
          </a:p>
          <a:p>
            <a:pPr eaLnBrk="1" hangingPunct="1">
              <a:buFont typeface="Wingdings" pitchFamily="2" charset="2"/>
              <a:buNone/>
              <a:tabLst>
                <a:tab pos="1081088" algn="l"/>
              </a:tabLst>
            </a:pPr>
            <a:r>
              <a:rPr lang="en-US" sz="2000" u="sng" smtClean="0">
                <a:solidFill>
                  <a:srgbClr val="010103"/>
                </a:solidFill>
              </a:rPr>
              <a:t>C</a:t>
            </a:r>
            <a:r>
              <a:rPr lang="en-US" sz="2000" smtClean="0">
                <a:solidFill>
                  <a:srgbClr val="010103"/>
                </a:solidFill>
              </a:rPr>
              <a:t>ard</a:t>
            </a:r>
            <a:r>
              <a:rPr lang="en-US" sz="2000" smtClean="0"/>
              <a:t>	</a:t>
            </a:r>
            <a:r>
              <a:rPr lang="en-US" sz="1800" smtClean="0"/>
              <a:t>Add or change cards in input; grouped by Categories</a:t>
            </a:r>
          </a:p>
          <a:p>
            <a:pPr eaLnBrk="1" hangingPunct="1">
              <a:buFont typeface="Wingdings" pitchFamily="2" charset="2"/>
              <a:buNone/>
              <a:tabLst>
                <a:tab pos="1081088" algn="l"/>
              </a:tabLst>
            </a:pPr>
            <a:r>
              <a:rPr lang="en-US" sz="2000" u="sng" smtClean="0">
                <a:solidFill>
                  <a:srgbClr val="010103"/>
                </a:solidFill>
              </a:rPr>
              <a:t>I</a:t>
            </a:r>
            <a:r>
              <a:rPr lang="en-US" sz="2000" smtClean="0">
                <a:solidFill>
                  <a:srgbClr val="010103"/>
                </a:solidFill>
              </a:rPr>
              <a:t>nput</a:t>
            </a:r>
            <a:r>
              <a:rPr lang="en-US" sz="2000" smtClean="0"/>
              <a:t>	</a:t>
            </a:r>
            <a:r>
              <a:rPr lang="en-US" sz="1800" smtClean="0"/>
              <a:t>Commands to manipulate input cards</a:t>
            </a:r>
          </a:p>
          <a:p>
            <a:pPr eaLnBrk="1" hangingPunct="1">
              <a:buFont typeface="Wingdings" pitchFamily="2" charset="2"/>
              <a:buNone/>
              <a:tabLst>
                <a:tab pos="1081088" algn="l"/>
              </a:tabLst>
            </a:pPr>
            <a:r>
              <a:rPr lang="en-US" sz="2000" u="sng" smtClean="0">
                <a:solidFill>
                  <a:srgbClr val="010103"/>
                </a:solidFill>
              </a:rPr>
              <a:t>V</a:t>
            </a:r>
            <a:r>
              <a:rPr lang="en-US" sz="2000" smtClean="0">
                <a:solidFill>
                  <a:srgbClr val="010103"/>
                </a:solidFill>
              </a:rPr>
              <a:t>iew</a:t>
            </a:r>
            <a:r>
              <a:rPr lang="en-US" sz="2000" smtClean="0"/>
              <a:t>	</a:t>
            </a:r>
            <a:r>
              <a:rPr lang="en-US" sz="1800" smtClean="0"/>
              <a:t>Accessing various views of flair</a:t>
            </a:r>
          </a:p>
          <a:p>
            <a:pPr eaLnBrk="1" hangingPunct="1">
              <a:buFont typeface="Wingdings" pitchFamily="2" charset="2"/>
              <a:buNone/>
              <a:tabLst>
                <a:tab pos="1081088" algn="l"/>
              </a:tabLst>
            </a:pPr>
            <a:r>
              <a:rPr lang="en-US" sz="2000" u="sng" smtClean="0">
                <a:solidFill>
                  <a:srgbClr val="010103"/>
                </a:solidFill>
              </a:rPr>
              <a:t>T</a:t>
            </a:r>
            <a:r>
              <a:rPr lang="en-US" sz="2000" smtClean="0">
                <a:solidFill>
                  <a:srgbClr val="010103"/>
                </a:solidFill>
              </a:rPr>
              <a:t>ools</a:t>
            </a:r>
            <a:r>
              <a:rPr lang="en-US" sz="2000" smtClean="0"/>
              <a:t>	</a:t>
            </a:r>
            <a:r>
              <a:rPr lang="en-US" sz="1800" smtClean="0"/>
              <a:t>General purpose commands: Terminal, Browser, Preferences</a:t>
            </a:r>
          </a:p>
          <a:p>
            <a:pPr eaLnBrk="1" hangingPunct="1">
              <a:buFont typeface="Wingdings" pitchFamily="2" charset="2"/>
              <a:buNone/>
              <a:tabLst>
                <a:tab pos="1081088" algn="l"/>
              </a:tabLst>
            </a:pPr>
            <a:r>
              <a:rPr lang="en-US" sz="2000" u="sng" smtClean="0">
                <a:solidFill>
                  <a:srgbClr val="010103"/>
                </a:solidFill>
              </a:rPr>
              <a:t>H</a:t>
            </a:r>
            <a:r>
              <a:rPr lang="en-US" sz="2000" smtClean="0">
                <a:solidFill>
                  <a:srgbClr val="010103"/>
                </a:solidFill>
              </a:rPr>
              <a:t>elp</a:t>
            </a:r>
            <a:r>
              <a:rPr lang="en-US" sz="2000" smtClean="0"/>
              <a:t>	</a:t>
            </a:r>
            <a:r>
              <a:rPr lang="en-US" sz="1800" smtClean="0"/>
              <a:t>Access to help, check for updates, web page, about dialog</a:t>
            </a:r>
          </a:p>
          <a:p>
            <a:pPr eaLnBrk="1" hangingPunct="1">
              <a:buFont typeface="Wingdings" pitchFamily="2" charset="2"/>
              <a:buNone/>
              <a:tabLst>
                <a:tab pos="1081088" algn="l"/>
              </a:tabLst>
            </a:pPr>
            <a:endParaRPr lang="en-US" sz="1800" smtClean="0"/>
          </a:p>
          <a:p>
            <a:pPr eaLnBrk="1" hangingPunct="1">
              <a:buFont typeface="Wingdings" pitchFamily="2" charset="2"/>
              <a:buNone/>
              <a:tabLst>
                <a:tab pos="1081088" algn="l"/>
              </a:tabLst>
            </a:pPr>
            <a:r>
              <a:rPr lang="en-US" sz="1800" smtClean="0"/>
              <a:t>Keyboard Short cut: </a:t>
            </a:r>
            <a:r>
              <a:rPr lang="en-US" sz="1800" smtClean="0">
                <a:solidFill>
                  <a:srgbClr val="800000"/>
                </a:solidFill>
              </a:rPr>
              <a:t>F10</a:t>
            </a:r>
            <a:r>
              <a:rPr lang="en-US" sz="1800" smtClean="0"/>
              <a:t> or </a:t>
            </a:r>
            <a:r>
              <a:rPr lang="en-US" sz="1800" smtClean="0">
                <a:solidFill>
                  <a:srgbClr val="800000"/>
                </a:solidFill>
              </a:rPr>
              <a:t>Alt-</a:t>
            </a:r>
            <a:r>
              <a:rPr lang="en-US" sz="1800" i="1" smtClean="0"/>
              <a:t>F, E, C, I, V, T, H</a:t>
            </a:r>
          </a:p>
        </p:txBody>
      </p:sp>
      <p:sp>
        <p:nvSpPr>
          <p:cNvPr id="18438" name="Text Box 11"/>
          <p:cNvSpPr txBox="1">
            <a:spLocks noChangeArrowheads="1"/>
          </p:cNvSpPr>
          <p:nvPr/>
        </p:nvSpPr>
        <p:spPr bwMode="auto">
          <a:xfrm>
            <a:off x="827088" y="981075"/>
            <a:ext cx="7777162" cy="396875"/>
          </a:xfrm>
          <a:prstGeom prst="rect">
            <a:avLst/>
          </a:prstGeom>
          <a:solidFill>
            <a:schemeClr val="accent2"/>
          </a:solidFill>
          <a:ln w="28575" algn="ctr">
            <a:noFill/>
            <a:miter lim="800000"/>
            <a:headEnd type="none" w="sm" len="sm"/>
            <a:tailEnd type="none" w="lg" len="med"/>
          </a:ln>
        </p:spPr>
        <p:txBody>
          <a:bodyPr>
            <a:spAutoFit/>
          </a:bodyPr>
          <a:lstStyle/>
          <a:p>
            <a:pPr>
              <a:spcBef>
                <a:spcPct val="50000"/>
              </a:spcBef>
            </a:pPr>
            <a:r>
              <a:rPr lang="en-US" u="sng">
                <a:solidFill>
                  <a:srgbClr val="010103"/>
                </a:solidFill>
              </a:rPr>
              <a:t>F</a:t>
            </a:r>
            <a:r>
              <a:rPr lang="en-US">
                <a:solidFill>
                  <a:srgbClr val="010103"/>
                </a:solidFill>
              </a:rPr>
              <a:t>ile	</a:t>
            </a:r>
            <a:r>
              <a:rPr lang="en-US" u="sng">
                <a:solidFill>
                  <a:srgbClr val="010103"/>
                </a:solidFill>
              </a:rPr>
              <a:t>E</a:t>
            </a:r>
            <a:r>
              <a:rPr lang="en-US">
                <a:solidFill>
                  <a:srgbClr val="010103"/>
                </a:solidFill>
              </a:rPr>
              <a:t>dit	</a:t>
            </a:r>
            <a:r>
              <a:rPr lang="en-US" u="sng">
                <a:solidFill>
                  <a:srgbClr val="010103"/>
                </a:solidFill>
              </a:rPr>
              <a:t>C</a:t>
            </a:r>
            <a:r>
              <a:rPr lang="en-US">
                <a:solidFill>
                  <a:srgbClr val="010103"/>
                </a:solidFill>
              </a:rPr>
              <a:t>ard	</a:t>
            </a:r>
            <a:r>
              <a:rPr lang="en-US" u="sng">
                <a:solidFill>
                  <a:srgbClr val="010103"/>
                </a:solidFill>
              </a:rPr>
              <a:t>I</a:t>
            </a:r>
            <a:r>
              <a:rPr lang="en-US">
                <a:solidFill>
                  <a:srgbClr val="010103"/>
                </a:solidFill>
              </a:rPr>
              <a:t>nput	</a:t>
            </a:r>
            <a:r>
              <a:rPr lang="en-US" u="sng">
                <a:solidFill>
                  <a:srgbClr val="010103"/>
                </a:solidFill>
              </a:rPr>
              <a:t>V</a:t>
            </a:r>
            <a:r>
              <a:rPr lang="en-US">
                <a:solidFill>
                  <a:srgbClr val="010103"/>
                </a:solidFill>
              </a:rPr>
              <a:t>iew	</a:t>
            </a:r>
            <a:r>
              <a:rPr lang="en-US" u="sng">
                <a:solidFill>
                  <a:srgbClr val="010103"/>
                </a:solidFill>
              </a:rPr>
              <a:t>T</a:t>
            </a:r>
            <a:r>
              <a:rPr lang="en-US">
                <a:solidFill>
                  <a:srgbClr val="010103"/>
                </a:solidFill>
              </a:rPr>
              <a:t>ools	</a:t>
            </a:r>
            <a:r>
              <a:rPr lang="en-US" u="sng">
                <a:solidFill>
                  <a:srgbClr val="010103"/>
                </a:solidFill>
              </a:rPr>
              <a:t>H</a:t>
            </a:r>
            <a:r>
              <a:rPr lang="en-US">
                <a:solidFill>
                  <a:srgbClr val="010103"/>
                </a:solidFill>
              </a:rPr>
              <a:t>elp</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4"/>
          <p:cNvSpPr>
            <a:spLocks noGrp="1"/>
          </p:cNvSpPr>
          <p:nvPr>
            <p:ph type="sldNum" sz="quarter" idx="12"/>
          </p:nvPr>
        </p:nvSpPr>
        <p:spPr>
          <a:noFill/>
        </p:spPr>
        <p:txBody>
          <a:bodyPr/>
          <a:lstStyle/>
          <a:p>
            <a:fld id="{7CE17733-CECB-4CB8-AA04-441540CCC4F0}" type="slidenum">
              <a:rPr lang="en-US"/>
              <a:pPr/>
              <a:t>17</a:t>
            </a:fld>
            <a:endParaRPr lang="en-US"/>
          </a:p>
        </p:txBody>
      </p:sp>
      <p:pic>
        <p:nvPicPr>
          <p:cNvPr id="19460" name="Picture 30" descr="toolbar"/>
          <p:cNvPicPr>
            <a:picLocks noChangeAspect="1" noChangeArrowheads="1"/>
          </p:cNvPicPr>
          <p:nvPr/>
        </p:nvPicPr>
        <p:blipFill>
          <a:blip r:embed="rId2"/>
          <a:srcRect l="55910"/>
          <a:stretch>
            <a:fillRect/>
          </a:stretch>
        </p:blipFill>
        <p:spPr bwMode="auto">
          <a:xfrm>
            <a:off x="1217613" y="3573463"/>
            <a:ext cx="6408737" cy="509587"/>
          </a:xfrm>
          <a:prstGeom prst="rect">
            <a:avLst/>
          </a:prstGeom>
          <a:noFill/>
          <a:ln w="9525">
            <a:noFill/>
            <a:miter lim="800000"/>
            <a:headEnd/>
            <a:tailEnd/>
          </a:ln>
        </p:spPr>
      </p:pic>
      <p:pic>
        <p:nvPicPr>
          <p:cNvPr id="19461" name="Picture 29" descr="toolbar"/>
          <p:cNvPicPr>
            <a:picLocks noChangeAspect="1" noChangeArrowheads="1"/>
          </p:cNvPicPr>
          <p:nvPr/>
        </p:nvPicPr>
        <p:blipFill>
          <a:blip r:embed="rId2"/>
          <a:srcRect r="44635" b="7704"/>
          <a:stretch>
            <a:fillRect/>
          </a:stretch>
        </p:blipFill>
        <p:spPr bwMode="auto">
          <a:xfrm>
            <a:off x="828675" y="1700213"/>
            <a:ext cx="7415213" cy="433387"/>
          </a:xfrm>
          <a:prstGeom prst="rect">
            <a:avLst/>
          </a:prstGeom>
          <a:noFill/>
          <a:ln w="9525">
            <a:noFill/>
            <a:miter lim="800000"/>
            <a:headEnd/>
            <a:tailEnd/>
          </a:ln>
        </p:spPr>
      </p:pic>
      <p:sp>
        <p:nvSpPr>
          <p:cNvPr id="19462" name="Rectangle 2"/>
          <p:cNvSpPr>
            <a:spLocks noGrp="1" noChangeArrowheads="1"/>
          </p:cNvSpPr>
          <p:nvPr>
            <p:ph type="title"/>
          </p:nvPr>
        </p:nvSpPr>
        <p:spPr/>
        <p:txBody>
          <a:bodyPr/>
          <a:lstStyle/>
          <a:p>
            <a:pPr eaLnBrk="1" hangingPunct="1"/>
            <a:r>
              <a:rPr lang="en-US" sz="3600" smtClean="0"/>
              <a:t>Toolbar</a:t>
            </a:r>
          </a:p>
        </p:txBody>
      </p:sp>
      <p:sp>
        <p:nvSpPr>
          <p:cNvPr id="19463" name="Text Box 9"/>
          <p:cNvSpPr txBox="1">
            <a:spLocks noChangeArrowheads="1"/>
          </p:cNvSpPr>
          <p:nvPr/>
        </p:nvSpPr>
        <p:spPr bwMode="auto">
          <a:xfrm>
            <a:off x="468313" y="2168525"/>
            <a:ext cx="2298700" cy="3968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Project Control I/O</a:t>
            </a:r>
          </a:p>
        </p:txBody>
      </p:sp>
      <p:sp>
        <p:nvSpPr>
          <p:cNvPr id="19464" name="Rectangle 11"/>
          <p:cNvSpPr>
            <a:spLocks noChangeArrowheads="1"/>
          </p:cNvSpPr>
          <p:nvPr/>
        </p:nvSpPr>
        <p:spPr bwMode="auto">
          <a:xfrm>
            <a:off x="755650" y="1628775"/>
            <a:ext cx="1439863"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65" name="Rectangle 12"/>
          <p:cNvSpPr>
            <a:spLocks noChangeArrowheads="1"/>
          </p:cNvSpPr>
          <p:nvPr/>
        </p:nvSpPr>
        <p:spPr bwMode="auto">
          <a:xfrm>
            <a:off x="2268538" y="1628775"/>
            <a:ext cx="1008062"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66" name="Text Box 13"/>
          <p:cNvSpPr txBox="1">
            <a:spLocks noChangeArrowheads="1"/>
          </p:cNvSpPr>
          <p:nvPr/>
        </p:nvSpPr>
        <p:spPr bwMode="auto">
          <a:xfrm>
            <a:off x="2057400" y="1231900"/>
            <a:ext cx="1435100" cy="3968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Undo/Redo</a:t>
            </a:r>
          </a:p>
        </p:txBody>
      </p:sp>
      <p:sp>
        <p:nvSpPr>
          <p:cNvPr id="19467" name="Text Box 14"/>
          <p:cNvSpPr txBox="1">
            <a:spLocks noChangeArrowheads="1"/>
          </p:cNvSpPr>
          <p:nvPr/>
        </p:nvSpPr>
        <p:spPr bwMode="auto">
          <a:xfrm>
            <a:off x="3228975" y="2205038"/>
            <a:ext cx="1919288" cy="3968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Cut/Copy/Paste</a:t>
            </a:r>
          </a:p>
        </p:txBody>
      </p:sp>
      <p:sp>
        <p:nvSpPr>
          <p:cNvPr id="19468" name="Rectangle 15"/>
          <p:cNvSpPr>
            <a:spLocks noChangeArrowheads="1"/>
          </p:cNvSpPr>
          <p:nvPr/>
        </p:nvSpPr>
        <p:spPr bwMode="auto">
          <a:xfrm>
            <a:off x="3348038" y="1628775"/>
            <a:ext cx="1439862"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69" name="Rectangle 16"/>
          <p:cNvSpPr>
            <a:spLocks noChangeArrowheads="1"/>
          </p:cNvSpPr>
          <p:nvPr/>
        </p:nvSpPr>
        <p:spPr bwMode="auto">
          <a:xfrm>
            <a:off x="4932363" y="1628775"/>
            <a:ext cx="1368425"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70" name="Text Box 17"/>
          <p:cNvSpPr txBox="1">
            <a:spLocks noChangeArrowheads="1"/>
          </p:cNvSpPr>
          <p:nvPr/>
        </p:nvSpPr>
        <p:spPr bwMode="auto">
          <a:xfrm>
            <a:off x="4932363" y="1231900"/>
            <a:ext cx="1312862" cy="3968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Find/Filter</a:t>
            </a:r>
          </a:p>
        </p:txBody>
      </p:sp>
      <p:sp>
        <p:nvSpPr>
          <p:cNvPr id="19471" name="Text Box 18"/>
          <p:cNvSpPr txBox="1">
            <a:spLocks noChangeArrowheads="1"/>
          </p:cNvSpPr>
          <p:nvPr/>
        </p:nvSpPr>
        <p:spPr bwMode="auto">
          <a:xfrm>
            <a:off x="6156325" y="2168525"/>
            <a:ext cx="2652713" cy="3968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Add/Del/Clone/Toggle</a:t>
            </a:r>
          </a:p>
        </p:txBody>
      </p:sp>
      <p:sp>
        <p:nvSpPr>
          <p:cNvPr id="19472" name="Rectangle 19"/>
          <p:cNvSpPr>
            <a:spLocks noChangeArrowheads="1"/>
          </p:cNvSpPr>
          <p:nvPr/>
        </p:nvSpPr>
        <p:spPr bwMode="auto">
          <a:xfrm>
            <a:off x="6445250" y="1628775"/>
            <a:ext cx="1798638"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73" name="Rectangle 22"/>
          <p:cNvSpPr>
            <a:spLocks noChangeArrowheads="1"/>
          </p:cNvSpPr>
          <p:nvPr/>
        </p:nvSpPr>
        <p:spPr bwMode="auto">
          <a:xfrm>
            <a:off x="1289050" y="3573463"/>
            <a:ext cx="1008063"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74" name="Text Box 23"/>
          <p:cNvSpPr txBox="1">
            <a:spLocks noChangeArrowheads="1"/>
          </p:cNvSpPr>
          <p:nvPr/>
        </p:nvSpPr>
        <p:spPr bwMode="auto">
          <a:xfrm>
            <a:off x="827088" y="4184650"/>
            <a:ext cx="1901825" cy="3968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Move Up/Down</a:t>
            </a:r>
          </a:p>
        </p:txBody>
      </p:sp>
      <p:sp>
        <p:nvSpPr>
          <p:cNvPr id="19475" name="Rectangle 24"/>
          <p:cNvSpPr>
            <a:spLocks noChangeArrowheads="1"/>
          </p:cNvSpPr>
          <p:nvPr/>
        </p:nvSpPr>
        <p:spPr bwMode="auto">
          <a:xfrm>
            <a:off x="2441575" y="3573463"/>
            <a:ext cx="5184775" cy="504825"/>
          </a:xfrm>
          <a:prstGeom prst="rect">
            <a:avLst/>
          </a:prstGeom>
          <a:noFill/>
          <a:ln w="28575" algn="ctr">
            <a:solidFill>
              <a:srgbClr val="800000"/>
            </a:solidFill>
            <a:miter lim="800000"/>
            <a:headEnd type="none" w="sm" len="sm"/>
            <a:tailEnd type="none" w="lg" len="med"/>
          </a:ln>
        </p:spPr>
        <p:txBody>
          <a:bodyPr wrap="none" anchor="ctr"/>
          <a:lstStyle/>
          <a:p>
            <a:endParaRPr lang="en-US"/>
          </a:p>
        </p:txBody>
      </p:sp>
      <p:sp>
        <p:nvSpPr>
          <p:cNvPr id="19476" name="Text Box 25"/>
          <p:cNvSpPr txBox="1">
            <a:spLocks noChangeArrowheads="1"/>
          </p:cNvSpPr>
          <p:nvPr/>
        </p:nvSpPr>
        <p:spPr bwMode="auto">
          <a:xfrm>
            <a:off x="3160713" y="4149725"/>
            <a:ext cx="2428875" cy="1770063"/>
          </a:xfrm>
          <a:prstGeom prst="rect">
            <a:avLst/>
          </a:prstGeom>
          <a:noFill/>
          <a:ln w="28575" algn="ctr">
            <a:noFill/>
            <a:miter lim="800000"/>
            <a:headEnd type="none" w="sm" len="sm"/>
            <a:tailEnd type="none" w="lg" len="med"/>
          </a:ln>
        </p:spPr>
        <p:txBody>
          <a:bodyPr wrap="none">
            <a:spAutoFit/>
          </a:bodyPr>
          <a:lstStyle/>
          <a:p>
            <a:pPr marL="457200" indent="-457200"/>
            <a:r>
              <a:rPr lang="en-US">
                <a:solidFill>
                  <a:srgbClr val="800000"/>
                </a:solidFill>
              </a:rPr>
              <a:t>Quick Access to:</a:t>
            </a:r>
          </a:p>
          <a:p>
            <a:pPr marL="457200" indent="-457200">
              <a:buFontTx/>
              <a:buAutoNum type="arabicPeriod"/>
            </a:pPr>
            <a:r>
              <a:rPr lang="en-US" sz="1800">
                <a:solidFill>
                  <a:srgbClr val="010103"/>
                </a:solidFill>
              </a:rPr>
              <a:t>Project Frame</a:t>
            </a:r>
          </a:p>
          <a:p>
            <a:pPr marL="457200" indent="-457200">
              <a:buFontTx/>
              <a:buAutoNum type="arabicPeriod"/>
            </a:pPr>
            <a:r>
              <a:rPr lang="en-US" sz="1800">
                <a:solidFill>
                  <a:srgbClr val="010103"/>
                </a:solidFill>
              </a:rPr>
              <a:t>Input Editor</a:t>
            </a:r>
          </a:p>
          <a:p>
            <a:pPr marL="457200" indent="-457200">
              <a:buFontTx/>
              <a:buAutoNum type="arabicPeriod"/>
            </a:pPr>
            <a:r>
              <a:rPr lang="en-US" sz="1800">
                <a:solidFill>
                  <a:srgbClr val="010103"/>
                </a:solidFill>
              </a:rPr>
              <a:t>Process Summary</a:t>
            </a:r>
          </a:p>
          <a:p>
            <a:pPr marL="457200" indent="-457200">
              <a:buFontTx/>
              <a:buAutoNum type="arabicPeriod"/>
            </a:pPr>
            <a:r>
              <a:rPr lang="en-US" sz="1800">
                <a:solidFill>
                  <a:srgbClr val="010103"/>
                </a:solidFill>
              </a:rPr>
              <a:t>Compile</a:t>
            </a:r>
          </a:p>
          <a:p>
            <a:pPr marL="457200" indent="-457200">
              <a:buFontTx/>
              <a:buAutoNum type="arabicPeriod"/>
            </a:pPr>
            <a:r>
              <a:rPr lang="en-US" sz="1800">
                <a:solidFill>
                  <a:srgbClr val="010103"/>
                </a:solidFill>
              </a:rPr>
              <a:t>Debug Geometry</a:t>
            </a:r>
          </a:p>
        </p:txBody>
      </p:sp>
      <p:sp>
        <p:nvSpPr>
          <p:cNvPr id="19477" name="Text Box 26"/>
          <p:cNvSpPr txBox="1">
            <a:spLocks noChangeArrowheads="1"/>
          </p:cNvSpPr>
          <p:nvPr/>
        </p:nvSpPr>
        <p:spPr bwMode="auto">
          <a:xfrm>
            <a:off x="5700713" y="4149725"/>
            <a:ext cx="2320925" cy="2044700"/>
          </a:xfrm>
          <a:prstGeom prst="rect">
            <a:avLst/>
          </a:prstGeom>
          <a:noFill/>
          <a:ln w="28575" algn="ctr">
            <a:noFill/>
            <a:miter lim="800000"/>
            <a:headEnd type="none" w="sm" len="sm"/>
            <a:tailEnd type="none" w="lg" len="med"/>
          </a:ln>
        </p:spPr>
        <p:txBody>
          <a:bodyPr wrap="none">
            <a:spAutoFit/>
          </a:bodyPr>
          <a:lstStyle/>
          <a:p>
            <a:pPr marL="457200" indent="-457200">
              <a:buFontTx/>
              <a:buAutoNum type="arabicPeriod" startAt="6"/>
            </a:pPr>
            <a:endParaRPr lang="en-US">
              <a:solidFill>
                <a:srgbClr val="010103"/>
              </a:solidFill>
            </a:endParaRPr>
          </a:p>
          <a:p>
            <a:pPr marL="457200" indent="-457200">
              <a:buFontTx/>
              <a:buAutoNum type="arabicPeriod" startAt="6"/>
            </a:pPr>
            <a:r>
              <a:rPr lang="en-US" sz="1800">
                <a:solidFill>
                  <a:srgbClr val="010103"/>
                </a:solidFill>
              </a:rPr>
              <a:t>Run</a:t>
            </a:r>
          </a:p>
          <a:p>
            <a:pPr marL="457200" indent="-457200">
              <a:buFontTx/>
              <a:buAutoNum type="arabicPeriod" startAt="6"/>
            </a:pPr>
            <a:r>
              <a:rPr lang="en-US" sz="1800">
                <a:solidFill>
                  <a:srgbClr val="010103"/>
                </a:solidFill>
              </a:rPr>
              <a:t>View output files</a:t>
            </a:r>
          </a:p>
          <a:p>
            <a:pPr marL="457200" indent="-457200">
              <a:buFontTx/>
              <a:buAutoNum type="arabicPeriod" startAt="6"/>
            </a:pPr>
            <a:r>
              <a:rPr lang="en-US" sz="1800">
                <a:solidFill>
                  <a:srgbClr val="010103"/>
                </a:solidFill>
              </a:rPr>
              <a:t>Data merging</a:t>
            </a:r>
          </a:p>
          <a:p>
            <a:pPr marL="457200" indent="-457200">
              <a:buFontTx/>
              <a:buAutoNum type="arabicPeriod" startAt="6"/>
            </a:pPr>
            <a:r>
              <a:rPr lang="en-US" sz="1800">
                <a:solidFill>
                  <a:srgbClr val="010103"/>
                </a:solidFill>
              </a:rPr>
              <a:t>Plots</a:t>
            </a:r>
          </a:p>
          <a:p>
            <a:pPr marL="457200" indent="-457200">
              <a:buFontTx/>
              <a:buAutoNum type="arabicPeriod" startAt="6"/>
            </a:pPr>
            <a:r>
              <a:rPr lang="en-US" sz="1800">
                <a:solidFill>
                  <a:srgbClr val="010103"/>
                </a:solidFill>
              </a:rPr>
              <a:t>Databases</a:t>
            </a:r>
          </a:p>
          <a:p>
            <a:pPr marL="457200" indent="-457200">
              <a:buFontTx/>
              <a:buAutoNum type="arabicPeriod" startAt="6"/>
            </a:pPr>
            <a:r>
              <a:rPr lang="en-US" sz="1800">
                <a:solidFill>
                  <a:srgbClr val="010103"/>
                </a:solidFill>
              </a:rPr>
              <a:t>Help</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lide Number Placeholder 5"/>
          <p:cNvSpPr>
            <a:spLocks noGrp="1"/>
          </p:cNvSpPr>
          <p:nvPr>
            <p:ph type="sldNum" sz="quarter" idx="12"/>
          </p:nvPr>
        </p:nvSpPr>
        <p:spPr>
          <a:noFill/>
        </p:spPr>
        <p:txBody>
          <a:bodyPr/>
          <a:lstStyle/>
          <a:p>
            <a:fld id="{2953489A-4EEE-4EAC-9A53-879BB8720205}" type="slidenum">
              <a:rPr lang="en-US"/>
              <a:pPr/>
              <a:t>18</a:t>
            </a:fld>
            <a:endParaRPr lang="en-US"/>
          </a:p>
        </p:txBody>
      </p:sp>
      <p:sp>
        <p:nvSpPr>
          <p:cNvPr id="20484" name="Rectangle 2"/>
          <p:cNvSpPr>
            <a:spLocks noGrp="1" noChangeArrowheads="1"/>
          </p:cNvSpPr>
          <p:nvPr>
            <p:ph type="title"/>
          </p:nvPr>
        </p:nvSpPr>
        <p:spPr/>
        <p:txBody>
          <a:bodyPr/>
          <a:lstStyle/>
          <a:p>
            <a:pPr eaLnBrk="1" hangingPunct="1"/>
            <a:r>
              <a:rPr lang="en-US" sz="3600" smtClean="0"/>
              <a:t>Input Templates</a:t>
            </a:r>
          </a:p>
        </p:txBody>
      </p:sp>
      <p:sp>
        <p:nvSpPr>
          <p:cNvPr id="20485" name="Rectangle 3"/>
          <p:cNvSpPr>
            <a:spLocks noGrp="1" noChangeArrowheads="1"/>
          </p:cNvSpPr>
          <p:nvPr>
            <p:ph type="body" idx="1"/>
          </p:nvPr>
        </p:nvSpPr>
        <p:spPr/>
        <p:txBody>
          <a:bodyPr/>
          <a:lstStyle/>
          <a:p>
            <a:pPr eaLnBrk="1" hangingPunct="1"/>
            <a:r>
              <a:rPr lang="en-US" smtClean="0"/>
              <a:t>When requesting a new input or a new project flair will prompt to select an input template</a:t>
            </a:r>
          </a:p>
          <a:p>
            <a:pPr eaLnBrk="1" hangingPunct="1"/>
            <a:endParaRPr lang="en-US" smtClean="0"/>
          </a:p>
          <a:p>
            <a:pPr eaLnBrk="1" hangingPunct="1"/>
            <a:r>
              <a:rPr lang="en-US" smtClean="0"/>
              <a:t>flair default templates are prefixed with “</a:t>
            </a:r>
            <a:r>
              <a:rPr lang="en-US" smtClean="0">
                <a:solidFill>
                  <a:srgbClr val="800000"/>
                </a:solidFill>
              </a:rPr>
              <a:t>D:</a:t>
            </a:r>
            <a:r>
              <a:rPr lang="en-US" smtClean="0"/>
              <a:t>”</a:t>
            </a:r>
          </a:p>
          <a:p>
            <a:pPr eaLnBrk="1" hangingPunct="1"/>
            <a:r>
              <a:rPr lang="en-US" smtClean="0"/>
              <a:t>User templates will be prefixed with “</a:t>
            </a:r>
            <a:r>
              <a:rPr lang="en-US" smtClean="0">
                <a:solidFill>
                  <a:srgbClr val="800000"/>
                </a:solidFill>
              </a:rPr>
              <a:t>U:</a:t>
            </a:r>
            <a:r>
              <a:rPr lang="en-US" smtClean="0"/>
              <a:t>”</a:t>
            </a:r>
            <a:br>
              <a:rPr lang="en-US" smtClean="0"/>
            </a:br>
            <a:r>
              <a:rPr lang="en-US" smtClean="0"/>
              <a:t/>
            </a:r>
            <a:br>
              <a:rPr lang="en-US" smtClean="0"/>
            </a:br>
            <a:r>
              <a:rPr lang="en-US" sz="2000" smtClean="0"/>
              <a:t>The user can create his own set of input templates. They are normal FLUKA input files and they have to be placed in the directory (create the directory if not existing)</a:t>
            </a:r>
            <a:br>
              <a:rPr lang="en-US" sz="2000" smtClean="0"/>
            </a:br>
            <a:r>
              <a:rPr lang="en-US" sz="2000" smtClean="0"/>
              <a:t>		</a:t>
            </a:r>
            <a:r>
              <a:rPr lang="en-US" sz="2000" smtClean="0">
                <a:solidFill>
                  <a:srgbClr val="010103"/>
                </a:solidFill>
              </a:rPr>
              <a:t>~/.flair/templates</a:t>
            </a:r>
            <a:endParaRPr lang="en-US" sz="2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5"/>
          <p:cNvSpPr>
            <a:spLocks noGrp="1"/>
          </p:cNvSpPr>
          <p:nvPr>
            <p:ph type="sldNum" sz="quarter" idx="12"/>
          </p:nvPr>
        </p:nvSpPr>
        <p:spPr>
          <a:noFill/>
        </p:spPr>
        <p:txBody>
          <a:bodyPr/>
          <a:lstStyle/>
          <a:p>
            <a:fld id="{18C6A574-FD2A-438F-97F9-8FA35E48912C}" type="slidenum">
              <a:rPr lang="en-US"/>
              <a:pPr/>
              <a:t>19</a:t>
            </a:fld>
            <a:endParaRPr lang="en-US"/>
          </a:p>
        </p:txBody>
      </p:sp>
      <p:sp>
        <p:nvSpPr>
          <p:cNvPr id="21508" name="Rectangle 2"/>
          <p:cNvSpPr>
            <a:spLocks noGrp="1" noChangeArrowheads="1"/>
          </p:cNvSpPr>
          <p:nvPr>
            <p:ph type="title"/>
          </p:nvPr>
        </p:nvSpPr>
        <p:spPr/>
        <p:txBody>
          <a:bodyPr/>
          <a:lstStyle/>
          <a:p>
            <a:pPr eaLnBrk="1" hangingPunct="1"/>
            <a:r>
              <a:rPr lang="en-US" sz="3600" smtClean="0"/>
              <a:t>Input Editor</a:t>
            </a:r>
          </a:p>
        </p:txBody>
      </p:sp>
      <p:sp>
        <p:nvSpPr>
          <p:cNvPr id="21509" name="Rectangle 3"/>
          <p:cNvSpPr>
            <a:spLocks noGrp="1" noChangeArrowheads="1"/>
          </p:cNvSpPr>
          <p:nvPr>
            <p:ph type="body" idx="1"/>
          </p:nvPr>
        </p:nvSpPr>
        <p:spPr/>
        <p:txBody>
          <a:bodyPr/>
          <a:lstStyle/>
          <a:p>
            <a:pPr eaLnBrk="1" hangingPunct="1"/>
            <a:r>
              <a:rPr lang="en-US" smtClean="0"/>
              <a:t>With the input editor the user can manipulate the input cards.</a:t>
            </a:r>
          </a:p>
          <a:p>
            <a:pPr lvl="1" eaLnBrk="1" hangingPunct="1"/>
            <a:r>
              <a:rPr lang="en-US" smtClean="0"/>
              <a:t>Add card to input</a:t>
            </a:r>
          </a:p>
          <a:p>
            <a:pPr lvl="1" eaLnBrk="1" hangingPunct="1"/>
            <a:r>
              <a:rPr lang="en-US" smtClean="0"/>
              <a:t>Edit &amp; modify existing ones</a:t>
            </a:r>
          </a:p>
          <a:p>
            <a:pPr lvl="1" eaLnBrk="1" hangingPunct="1"/>
            <a:r>
              <a:rPr lang="en-US" smtClean="0"/>
              <a:t>Copy &amp; Paste</a:t>
            </a:r>
          </a:p>
          <a:p>
            <a:pPr lvl="1" eaLnBrk="1" hangingPunct="1"/>
            <a:r>
              <a:rPr lang="en-US" smtClean="0"/>
              <a:t>Clone (Duplicate)</a:t>
            </a:r>
          </a:p>
          <a:p>
            <a:pPr lvl="1" eaLnBrk="1" hangingPunct="1"/>
            <a:r>
              <a:rPr lang="en-US" smtClean="0"/>
              <a:t>Import from other input files</a:t>
            </a:r>
          </a:p>
          <a:p>
            <a:pPr lvl="1" eaLnBrk="1" hangingPunct="1"/>
            <a:r>
              <a:rPr lang="en-US" smtClean="0"/>
              <a:t>Validate the correctness of the cards</a:t>
            </a:r>
          </a:p>
          <a:p>
            <a:pPr lvl="1" eaLnBrk="1" hangingPunct="1"/>
            <a:r>
              <a:rPr lang="en-US" smtClean="0"/>
              <a:t>Error filtering</a:t>
            </a:r>
          </a:p>
          <a:p>
            <a:pPr lvl="1" eaLnBrk="1" hangingPunct="1"/>
            <a:r>
              <a:rPr lang="en-US" smtClean="0"/>
              <a:t>Rearrange order</a:t>
            </a:r>
          </a:p>
          <a:p>
            <a:pPr eaLnBrk="1" hangingPunct="1"/>
            <a:r>
              <a:rPr lang="en-US" smtClean="0"/>
              <a:t>The editor will always try to rearrange the input cards (only if needed) to create a valid FLUKA input file.</a:t>
            </a:r>
            <a:br>
              <a:rPr lang="en-US" smtClean="0"/>
            </a:br>
            <a:r>
              <a:rPr lang="en-US" sz="2000" smtClean="0">
                <a:solidFill>
                  <a:srgbClr val="010103"/>
                </a:solidFill>
              </a:rPr>
              <a:t>e.g. body cards outside the </a:t>
            </a:r>
            <a:r>
              <a:rPr lang="en-US" sz="2000" smtClean="0">
                <a:solidFill>
                  <a:srgbClr val="008000"/>
                </a:solidFill>
              </a:rPr>
              <a:t>GEOBEGIN..GEOEND</a:t>
            </a:r>
            <a:r>
              <a:rPr lang="en-US" sz="2000" smtClean="0">
                <a:solidFill>
                  <a:srgbClr val="010103"/>
                </a:solidFill>
              </a:rPr>
              <a:t> will be moved inside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a:noFill/>
        </p:spPr>
        <p:txBody>
          <a:bodyPr/>
          <a:lstStyle/>
          <a:p>
            <a:fld id="{27C77C2A-41F5-4927-9313-4B211549BF8E}" type="slidenum">
              <a:rPr lang="en-US"/>
              <a:pPr/>
              <a:t>2</a:t>
            </a:fld>
            <a:endParaRPr lang="en-US"/>
          </a:p>
        </p:txBody>
      </p:sp>
      <p:sp>
        <p:nvSpPr>
          <p:cNvPr id="4100" name="Rectangle 2"/>
          <p:cNvSpPr>
            <a:spLocks noGrp="1" noChangeArrowheads="1"/>
          </p:cNvSpPr>
          <p:nvPr>
            <p:ph type="title"/>
          </p:nvPr>
        </p:nvSpPr>
        <p:spPr>
          <a:xfrm>
            <a:off x="685800" y="274638"/>
            <a:ext cx="7773988" cy="641350"/>
          </a:xfrm>
        </p:spPr>
        <p:txBody>
          <a:bodyPr lIns="92160" tIns="46080" rIns="92160" bIns="46080">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smtClean="0"/>
              <a:t>About</a:t>
            </a:r>
          </a:p>
        </p:txBody>
      </p:sp>
      <p:sp>
        <p:nvSpPr>
          <p:cNvPr id="4101" name="Rectangle 3"/>
          <p:cNvSpPr>
            <a:spLocks noGrp="1" noChangeArrowheads="1"/>
          </p:cNvSpPr>
          <p:nvPr>
            <p:ph type="body" idx="1"/>
          </p:nvPr>
        </p:nvSpPr>
        <p:spPr>
          <a:xfrm>
            <a:off x="1581150" y="5419725"/>
            <a:ext cx="6707188" cy="874713"/>
          </a:xfrm>
        </p:spPr>
        <p:txBody>
          <a:bodyPr lIns="92160" tIns="46080" rIns="92160" bIns="46080">
            <a:spAutoFit/>
          </a:bodyPr>
          <a:lstStyle/>
          <a:p>
            <a:pPr marL="341313" indent="-341313" defTabSz="449263"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smtClean="0"/>
              <a:t>/fleə(r)/	n [U,C] natural or instinctive ability (to do something well,</a:t>
            </a:r>
          </a:p>
          <a:p>
            <a:pPr lvl="2" defTabSz="449263"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600" smtClean="0"/>
              <a:t>to select or recognize what is best, more useful, etc.</a:t>
            </a:r>
            <a:br>
              <a:rPr lang="en-GB" sz="1600" smtClean="0"/>
            </a:br>
            <a:r>
              <a:rPr lang="en-GB" sz="1600" smtClean="0"/>
              <a:t>	</a:t>
            </a:r>
            <a:r>
              <a:rPr lang="en-GB" sz="1500" smtClean="0"/>
              <a:t>[</a:t>
            </a:r>
            <a:r>
              <a:rPr lang="en-GB" sz="1500" i="1" smtClean="0"/>
              <a:t>Oxford Advanced Dictionary of Current English</a:t>
            </a:r>
            <a:r>
              <a:rPr lang="en-GB" sz="1500" smtClean="0"/>
              <a:t>]</a:t>
            </a:r>
          </a:p>
        </p:txBody>
      </p:sp>
      <p:pic>
        <p:nvPicPr>
          <p:cNvPr id="4102" name="Picture 4"/>
          <p:cNvPicPr>
            <a:picLocks noChangeAspect="1" noChangeArrowheads="1"/>
          </p:cNvPicPr>
          <p:nvPr/>
        </p:nvPicPr>
        <p:blipFill>
          <a:blip r:embed="rId3"/>
          <a:srcRect/>
          <a:stretch>
            <a:fillRect/>
          </a:stretch>
        </p:blipFill>
        <p:spPr bwMode="auto">
          <a:xfrm>
            <a:off x="1371600" y="1071563"/>
            <a:ext cx="6400800" cy="4338637"/>
          </a:xfrm>
          <a:prstGeom prst="rect">
            <a:avLst/>
          </a:prstGeom>
          <a:noFill/>
          <a:ln w="9525">
            <a:noFill/>
            <a:round/>
            <a:headEnd/>
            <a:tailEnd/>
          </a:ln>
        </p:spPr>
      </p:pic>
      <p:sp>
        <p:nvSpPr>
          <p:cNvPr id="4103" name="Text Box 5"/>
          <p:cNvSpPr txBox="1">
            <a:spLocks noChangeArrowheads="1"/>
          </p:cNvSpPr>
          <p:nvPr/>
        </p:nvSpPr>
        <p:spPr bwMode="auto">
          <a:xfrm>
            <a:off x="3600450" y="1825625"/>
            <a:ext cx="180975" cy="512763"/>
          </a:xfrm>
          <a:prstGeom prst="rect">
            <a:avLst/>
          </a:prstGeom>
          <a:noFill/>
          <a:ln w="9525">
            <a:noFill/>
            <a:round/>
            <a:headEnd/>
            <a:tailEnd/>
          </a:ln>
        </p:spPr>
        <p:txBody>
          <a:bodyPr wrap="none" anchor="ctr"/>
          <a:lstStyle/>
          <a:p>
            <a:endParaRPr lang="en-US"/>
          </a:p>
        </p:txBody>
      </p:sp>
    </p:spTree>
  </p:cSld>
  <p:clrMapOvr>
    <a:masterClrMapping/>
  </p:clrMapOvr>
  <p:transition spd="med" advTm="1700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Slide Number Placeholder 5"/>
          <p:cNvSpPr>
            <a:spLocks noGrp="1"/>
          </p:cNvSpPr>
          <p:nvPr>
            <p:ph type="sldNum" sz="quarter" idx="12"/>
          </p:nvPr>
        </p:nvSpPr>
        <p:spPr>
          <a:noFill/>
        </p:spPr>
        <p:txBody>
          <a:bodyPr/>
          <a:lstStyle/>
          <a:p>
            <a:fld id="{14E62180-1D4B-4284-88A0-BFDE48DE2BBC}" type="slidenum">
              <a:rPr lang="en-US"/>
              <a:pPr/>
              <a:t>20</a:t>
            </a:fld>
            <a:endParaRPr lang="en-US"/>
          </a:p>
        </p:txBody>
      </p:sp>
      <p:sp>
        <p:nvSpPr>
          <p:cNvPr id="22532" name="Rectangle 2"/>
          <p:cNvSpPr>
            <a:spLocks noGrp="1" noChangeArrowheads="1"/>
          </p:cNvSpPr>
          <p:nvPr>
            <p:ph type="title"/>
          </p:nvPr>
        </p:nvSpPr>
        <p:spPr/>
        <p:txBody>
          <a:bodyPr/>
          <a:lstStyle/>
          <a:p>
            <a:pPr eaLnBrk="1" hangingPunct="1"/>
            <a:r>
              <a:rPr lang="en-US" sz="3600" smtClean="0"/>
              <a:t>Card Categories</a:t>
            </a:r>
          </a:p>
        </p:txBody>
      </p:sp>
      <p:sp>
        <p:nvSpPr>
          <p:cNvPr id="143363" name="Rectangle 3"/>
          <p:cNvSpPr>
            <a:spLocks noGrp="1" noChangeArrowheads="1"/>
          </p:cNvSpPr>
          <p:nvPr>
            <p:ph type="body" idx="1"/>
          </p:nvPr>
        </p:nvSpPr>
        <p:spPr/>
        <p:txBody>
          <a:bodyPr/>
          <a:lstStyle/>
          <a:p>
            <a:pPr marL="355600" indent="-355600" defTabSz="1887538" eaLnBrk="1" hangingPunct="1">
              <a:buFont typeface="Wingdings" pitchFamily="2" charset="2"/>
              <a:buNone/>
              <a:defRPr/>
            </a:pPr>
            <a:r>
              <a:rPr lang="en-US" sz="2000" smtClean="0"/>
              <a:t>For easier access, cards are groups in the following categories:</a:t>
            </a:r>
          </a:p>
          <a:p>
            <a:pPr marL="355600" indent="-355600" defTabSz="1887538" eaLnBrk="1" hangingPunct="1">
              <a:defRPr/>
            </a:pPr>
            <a:r>
              <a:rPr lang="en-US" sz="2000" smtClean="0">
                <a:solidFill>
                  <a:srgbClr val="800000"/>
                </a:solidFill>
                <a:effectLst>
                  <a:outerShdw blurRad="38100" dist="38100" dir="2700000" algn="tl">
                    <a:srgbClr val="C0C0C0"/>
                  </a:outerShdw>
                </a:effectLst>
              </a:rPr>
              <a:t>General</a:t>
            </a:r>
            <a:r>
              <a:rPr lang="en-US" sz="2000" smtClean="0"/>
              <a:t>	</a:t>
            </a:r>
            <a:r>
              <a:rPr lang="en-US" sz="1800" smtClean="0"/>
              <a:t>General purpose (TITLE, DEFAULTS, GLOBAL…)</a:t>
            </a:r>
          </a:p>
          <a:p>
            <a:pPr marL="355600" indent="-355600" defTabSz="1887538" eaLnBrk="1" hangingPunct="1">
              <a:defRPr/>
            </a:pPr>
            <a:r>
              <a:rPr lang="en-US" sz="2000" smtClean="0">
                <a:solidFill>
                  <a:srgbClr val="800000"/>
                </a:solidFill>
                <a:effectLst>
                  <a:outerShdw blurRad="38100" dist="38100" dir="2700000" algn="tl">
                    <a:srgbClr val="C0C0C0"/>
                  </a:outerShdw>
                </a:effectLst>
              </a:rPr>
              <a:t>Primary</a:t>
            </a:r>
            <a:r>
              <a:rPr lang="en-US" sz="2000" smtClean="0"/>
              <a:t>	</a:t>
            </a:r>
            <a:r>
              <a:rPr lang="en-US" sz="1800" smtClean="0"/>
              <a:t>Definition of the primary starting particles</a:t>
            </a:r>
          </a:p>
          <a:p>
            <a:pPr marL="355600" indent="-355600" defTabSz="1887538" eaLnBrk="1" hangingPunct="1">
              <a:defRPr/>
            </a:pPr>
            <a:r>
              <a:rPr lang="en-US" sz="2000" smtClean="0">
                <a:solidFill>
                  <a:srgbClr val="800000"/>
                </a:solidFill>
                <a:effectLst>
                  <a:outerShdw blurRad="38100" dist="38100" dir="2700000" algn="tl">
                    <a:srgbClr val="C0C0C0"/>
                  </a:outerShdw>
                </a:effectLst>
              </a:rPr>
              <a:t>Geometry</a:t>
            </a:r>
            <a:r>
              <a:rPr lang="en-US" sz="2000" smtClean="0"/>
              <a:t>	</a:t>
            </a:r>
            <a:r>
              <a:rPr lang="en-US" sz="1800" smtClean="0"/>
              <a:t>Cards related to the definition of the geometry 	bodies/regions/lattices plotting and rotations/translations</a:t>
            </a:r>
          </a:p>
          <a:p>
            <a:pPr marL="355600" indent="-355600" defTabSz="1887538" eaLnBrk="1" hangingPunct="1">
              <a:buFont typeface="Wingdings" pitchFamily="2" charset="2"/>
              <a:buNone/>
              <a:defRPr/>
            </a:pPr>
            <a:r>
              <a:rPr lang="en-US" sz="2000" smtClean="0"/>
              <a:t>	</a:t>
            </a:r>
            <a:r>
              <a:rPr lang="en-US" sz="2000" smtClean="0">
                <a:solidFill>
                  <a:srgbClr val="800000"/>
                </a:solidFill>
                <a:effectLst>
                  <a:outerShdw blurRad="38100" dist="38100" dir="2700000" algn="tl">
                    <a:srgbClr val="C0C0C0"/>
                  </a:outerShdw>
                </a:effectLst>
              </a:rPr>
              <a:t>… Bodies</a:t>
            </a:r>
            <a:r>
              <a:rPr lang="en-US" sz="2000" smtClean="0"/>
              <a:t>	</a:t>
            </a:r>
            <a:r>
              <a:rPr lang="en-US" sz="1800" smtClean="0"/>
              <a:t>Subcategory containing only the bodies definition</a:t>
            </a:r>
          </a:p>
          <a:p>
            <a:pPr marL="355600" indent="-355600" defTabSz="1887538" eaLnBrk="1" hangingPunct="1">
              <a:defRPr/>
            </a:pPr>
            <a:r>
              <a:rPr lang="en-US" sz="2000" smtClean="0">
                <a:solidFill>
                  <a:srgbClr val="800000"/>
                </a:solidFill>
                <a:effectLst>
                  <a:outerShdw blurRad="38100" dist="38100" dir="2700000" algn="tl">
                    <a:srgbClr val="C0C0C0"/>
                  </a:outerShdw>
                </a:effectLst>
              </a:rPr>
              <a:t>Media</a:t>
            </a:r>
            <a:r>
              <a:rPr lang="en-US" sz="2000" smtClean="0"/>
              <a:t>	D</a:t>
            </a:r>
            <a:r>
              <a:rPr lang="en-US" sz="1800" smtClean="0"/>
              <a:t>efinition and assignment of materials	</a:t>
            </a:r>
          </a:p>
          <a:p>
            <a:pPr marL="355600" indent="-355600" defTabSz="1887538" eaLnBrk="1" hangingPunct="1">
              <a:defRPr/>
            </a:pPr>
            <a:r>
              <a:rPr lang="en-US" sz="2000" smtClean="0">
                <a:solidFill>
                  <a:srgbClr val="800000"/>
                </a:solidFill>
                <a:effectLst>
                  <a:outerShdw blurRad="38100" dist="38100" dir="2700000" algn="tl">
                    <a:srgbClr val="C0C0C0"/>
                  </a:outerShdw>
                </a:effectLst>
              </a:rPr>
              <a:t>Physics</a:t>
            </a:r>
            <a:r>
              <a:rPr lang="en-US" sz="2000" smtClean="0"/>
              <a:t>	</a:t>
            </a:r>
            <a:r>
              <a:rPr lang="en-US" sz="1800" smtClean="0"/>
              <a:t>Setting physics properties of the simulation</a:t>
            </a:r>
          </a:p>
          <a:p>
            <a:pPr marL="355600" indent="-355600" defTabSz="1887538" eaLnBrk="1" hangingPunct="1">
              <a:defRPr/>
            </a:pPr>
            <a:r>
              <a:rPr lang="en-US" sz="2000" smtClean="0">
                <a:solidFill>
                  <a:srgbClr val="800000"/>
                </a:solidFill>
                <a:effectLst>
                  <a:outerShdw blurRad="38100" dist="38100" dir="2700000" algn="tl">
                    <a:srgbClr val="C0C0C0"/>
                  </a:outerShdw>
                </a:effectLst>
              </a:rPr>
              <a:t>Transport</a:t>
            </a:r>
            <a:r>
              <a:rPr lang="en-US" sz="2000" smtClean="0"/>
              <a:t>	M</a:t>
            </a:r>
            <a:r>
              <a:rPr lang="en-US" sz="1800" smtClean="0"/>
              <a:t>odify the way particles are transported in FLUKA</a:t>
            </a:r>
            <a:endParaRPr lang="en-US" sz="2000" smtClean="0"/>
          </a:p>
          <a:p>
            <a:pPr marL="355600" indent="-355600" defTabSz="1887538" eaLnBrk="1" hangingPunct="1">
              <a:defRPr/>
            </a:pPr>
            <a:r>
              <a:rPr lang="en-US" sz="2000" smtClean="0">
                <a:solidFill>
                  <a:srgbClr val="800000"/>
                </a:solidFill>
                <a:effectLst>
                  <a:outerShdw blurRad="38100" dist="38100" dir="2700000" algn="tl">
                    <a:srgbClr val="C0C0C0"/>
                  </a:outerShdw>
                </a:effectLst>
              </a:rPr>
              <a:t>Biasing</a:t>
            </a:r>
            <a:r>
              <a:rPr lang="en-US" sz="2000" smtClean="0"/>
              <a:t>	</a:t>
            </a:r>
            <a:r>
              <a:rPr lang="en-US" sz="1800" smtClean="0"/>
              <a:t>Cards for importance biasing definition</a:t>
            </a:r>
          </a:p>
          <a:p>
            <a:pPr marL="355600" indent="-355600" defTabSz="1887538" eaLnBrk="1" hangingPunct="1">
              <a:defRPr/>
            </a:pPr>
            <a:r>
              <a:rPr lang="en-US" sz="2000" smtClean="0">
                <a:solidFill>
                  <a:srgbClr val="800000"/>
                </a:solidFill>
                <a:effectLst>
                  <a:outerShdw blurRad="38100" dist="38100" dir="2700000" algn="tl">
                    <a:srgbClr val="C0C0C0"/>
                  </a:outerShdw>
                </a:effectLst>
              </a:rPr>
              <a:t>Scoring</a:t>
            </a:r>
            <a:r>
              <a:rPr lang="en-US" sz="2000" smtClean="0"/>
              <a:t>	</a:t>
            </a:r>
            <a:r>
              <a:rPr lang="en-US" sz="1800" smtClean="0"/>
              <a:t>Cards related to scoring</a:t>
            </a:r>
          </a:p>
          <a:p>
            <a:pPr marL="355600" indent="-355600" defTabSz="1887538" eaLnBrk="1" hangingPunct="1">
              <a:defRPr/>
            </a:pPr>
            <a:r>
              <a:rPr lang="en-US" sz="2000" smtClean="0">
                <a:solidFill>
                  <a:srgbClr val="800000"/>
                </a:solidFill>
                <a:effectLst>
                  <a:outerShdw blurRad="38100" dist="38100" dir="2700000" algn="tl">
                    <a:srgbClr val="C0C0C0"/>
                  </a:outerShdw>
                </a:effectLst>
              </a:rPr>
              <a:t>Developers</a:t>
            </a:r>
            <a:r>
              <a:rPr lang="en-US" sz="2000" smtClean="0"/>
              <a:t>	</a:t>
            </a:r>
            <a:r>
              <a:rPr lang="en-US" sz="2000" i="1" smtClean="0"/>
              <a:t>…reserved for FLUKA developers…</a:t>
            </a:r>
          </a:p>
          <a:p>
            <a:pPr marL="355600" indent="-355600" defTabSz="1887538" eaLnBrk="1" hangingPunct="1">
              <a:defRPr/>
            </a:pPr>
            <a:r>
              <a:rPr lang="en-US" sz="2000" smtClean="0">
                <a:solidFill>
                  <a:srgbClr val="800000"/>
                </a:solidFill>
                <a:effectLst>
                  <a:outerShdw blurRad="38100" dist="38100" dir="2700000" algn="tl">
                    <a:srgbClr val="C0C0C0"/>
                  </a:outerShdw>
                </a:effectLst>
              </a:rPr>
              <a:t>Preprocessor</a:t>
            </a:r>
            <a:r>
              <a:rPr lang="en-US" sz="2000" smtClean="0"/>
              <a:t>	</a:t>
            </a:r>
            <a:r>
              <a:rPr lang="en-US" sz="1800" smtClean="0"/>
              <a:t>definitions for creating conditional input files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Slide Number Placeholder 5"/>
          <p:cNvSpPr>
            <a:spLocks noGrp="1"/>
          </p:cNvSpPr>
          <p:nvPr>
            <p:ph type="sldNum" sz="quarter" idx="12"/>
          </p:nvPr>
        </p:nvSpPr>
        <p:spPr>
          <a:noFill/>
        </p:spPr>
        <p:txBody>
          <a:bodyPr/>
          <a:lstStyle/>
          <a:p>
            <a:fld id="{BF4D99DA-BE6A-4C1C-950D-B2932BF7A854}" type="slidenum">
              <a:rPr lang="en-US"/>
              <a:pPr/>
              <a:t>21</a:t>
            </a:fld>
            <a:endParaRPr lang="en-US"/>
          </a:p>
        </p:txBody>
      </p:sp>
      <p:sp>
        <p:nvSpPr>
          <p:cNvPr id="23556"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Concepts: Extended Cards </a:t>
            </a:r>
            <a:r>
              <a:rPr lang="en-US" baseline="30000" smtClean="0"/>
              <a:t>[1/2]</a:t>
            </a:r>
            <a:endParaRPr lang="en-GB" baseline="30000" smtClean="0"/>
          </a:p>
        </p:txBody>
      </p:sp>
      <p:sp>
        <p:nvSpPr>
          <p:cNvPr id="23557" name="Rectangle 3"/>
          <p:cNvSpPr>
            <a:spLocks noGrp="1" noChangeArrowheads="1"/>
          </p:cNvSpPr>
          <p:nvPr>
            <p:ph type="body" idx="1"/>
          </p:nvPr>
        </p:nvSpPr>
        <p:spPr>
          <a:xfrm>
            <a:off x="749300" y="1160463"/>
            <a:ext cx="7926388" cy="4213225"/>
          </a:xfrm>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Flair is treating the input file as a </a:t>
            </a:r>
            <a:r>
              <a:rPr lang="en-GB" smtClean="0">
                <a:solidFill>
                  <a:srgbClr val="800000"/>
                </a:solidFill>
              </a:rPr>
              <a:t>list of extended cards</a:t>
            </a:r>
            <a:br>
              <a:rPr lang="en-GB" smtClean="0">
                <a:solidFill>
                  <a:srgbClr val="800000"/>
                </a:solidFill>
              </a:rPr>
            </a:br>
            <a:endParaRPr lang="en-GB" smtClean="0">
              <a:solidFill>
                <a:srgbClr val="800000"/>
              </a:solidFill>
            </a:endParaRP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Each extended card contains: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0000FF"/>
                </a:solidFill>
              </a:rPr>
              <a:t>Comment</a:t>
            </a:r>
            <a:r>
              <a:rPr lang="en-GB" smtClean="0"/>
              <a:t>: All commented lines preceding the card(s) as well the inline comments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800000"/>
                </a:solidFill>
              </a:rPr>
              <a:t>Tag:</a:t>
            </a:r>
            <a:r>
              <a:rPr lang="en-GB" smtClean="0"/>
              <a:t> The 8 character word identifying the card. All tags not recognized by flair will be converted to </a:t>
            </a:r>
            <a:r>
              <a:rPr lang="en-GB" smtClean="0">
                <a:solidFill>
                  <a:srgbClr val="800000"/>
                </a:solidFill>
              </a:rPr>
              <a:t>#error </a:t>
            </a:r>
            <a:endParaRPr lang="en-GB" smtClean="0"/>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008000"/>
                </a:solidFill>
              </a:rPr>
              <a:t>Whats:</a:t>
            </a:r>
            <a:r>
              <a:rPr lang="en-GB" smtClean="0">
                <a:solidFill>
                  <a:srgbClr val="800000"/>
                </a:solidFill>
              </a:rPr>
              <a:t> Multiple number</a:t>
            </a:r>
            <a:r>
              <a:rPr lang="en-GB" smtClean="0">
                <a:solidFill>
                  <a:srgbClr val="000080"/>
                </a:solidFill>
              </a:rPr>
              <a:t> of </a:t>
            </a:r>
            <a:r>
              <a:rPr lang="en-GB" smtClean="0">
                <a:solidFill>
                  <a:srgbClr val="008000"/>
                </a:solidFill>
              </a:rPr>
              <a:t>whats </a:t>
            </a:r>
            <a:r>
              <a:rPr lang="en-GB" smtClean="0"/>
              <a:t>(</a:t>
            </a:r>
            <a:r>
              <a:rPr lang="en-GB" smtClean="0">
                <a:solidFill>
                  <a:srgbClr val="800000"/>
                </a:solidFill>
              </a:rPr>
              <a:t>0=sdum</a:t>
            </a:r>
            <a:r>
              <a:rPr lang="en-GB" smtClean="0"/>
              <a:t>, </a:t>
            </a:r>
            <a:r>
              <a:rPr lang="en-GB" smtClean="0">
                <a:solidFill>
                  <a:srgbClr val="800000"/>
                </a:solidFill>
              </a:rPr>
              <a:t>1-6 first line, 7-12 continuation line...)</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008000"/>
                </a:solidFill>
              </a:rPr>
              <a:t>Extra:</a:t>
            </a:r>
            <a:r>
              <a:rPr lang="en-GB" smtClean="0"/>
              <a:t> multi line string of extra information for special cards like </a:t>
            </a:r>
            <a:r>
              <a:rPr lang="en-GB" smtClean="0">
                <a:solidFill>
                  <a:srgbClr val="008000"/>
                </a:solidFill>
              </a:rPr>
              <a:t>REGION, TITLE, PLOTGEOM</a:t>
            </a:r>
            <a:r>
              <a:rPr lang="en-GB" smtClean="0"/>
              <a:t> etc.</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000000"/>
                </a:solidFill>
              </a:rPr>
              <a:t>State</a:t>
            </a:r>
            <a:r>
              <a:rPr lang="en-GB" smtClean="0"/>
              <a:t> (Enable/Disable)</a:t>
            </a:r>
          </a:p>
        </p:txBody>
      </p:sp>
    </p:spTree>
  </p:cSld>
  <p:clrMapOvr>
    <a:masterClrMapping/>
  </p:clrMapOvr>
  <p:transition spd="med" advTm="142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Slide Number Placeholder 5"/>
          <p:cNvSpPr>
            <a:spLocks noGrp="1"/>
          </p:cNvSpPr>
          <p:nvPr>
            <p:ph type="sldNum" sz="quarter" idx="12"/>
          </p:nvPr>
        </p:nvSpPr>
        <p:spPr>
          <a:noFill/>
        </p:spPr>
        <p:txBody>
          <a:bodyPr/>
          <a:lstStyle/>
          <a:p>
            <a:fld id="{839CB46A-54BD-459A-938C-B5E40D250FBF}" type="slidenum">
              <a:rPr lang="en-US"/>
              <a:pPr/>
              <a:t>22</a:t>
            </a:fld>
            <a:endParaRPr lang="en-US"/>
          </a:p>
        </p:txBody>
      </p:sp>
      <p:sp>
        <p:nvSpPr>
          <p:cNvPr id="24580"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Concepts: Extended Cards </a:t>
            </a:r>
            <a:r>
              <a:rPr lang="en-US" baseline="30000" smtClean="0"/>
              <a:t>[2/2]</a:t>
            </a:r>
            <a:endParaRPr lang="en-GB" baseline="30000" smtClean="0"/>
          </a:p>
        </p:txBody>
      </p:sp>
      <p:sp>
        <p:nvSpPr>
          <p:cNvPr id="24581" name="Rectangle 3"/>
          <p:cNvSpPr>
            <a:spLocks noGrp="1" noChangeArrowheads="1"/>
          </p:cNvSpPr>
          <p:nvPr>
            <p:ph type="body" idx="1"/>
          </p:nvPr>
        </p:nvSpPr>
        <p:spPr>
          <a:xfrm>
            <a:off x="749300" y="1143000"/>
            <a:ext cx="7926388" cy="4630738"/>
          </a:xfrm>
        </p:spPr>
        <p:txBody>
          <a:bodyPr lIns="0" tIns="0" rIns="0" bIns="0">
            <a:spAutoFit/>
          </a:bodyPr>
          <a:lstStyle/>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Flair has introduced a few special cards to homogenise the FLUKA input file representation:</a:t>
            </a:r>
          </a:p>
          <a:p>
            <a:pPr marL="741363" lvl="1" indent="-28416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800000"/>
                </a:solidFill>
              </a:rPr>
              <a:t>REGION</a:t>
            </a:r>
            <a:r>
              <a:rPr lang="en-GB" sz="1800" smtClean="0"/>
              <a:t>, referring to a region declaration in geometry</a:t>
            </a:r>
          </a:p>
          <a:p>
            <a:pPr marL="741363" lvl="1" indent="-28416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800000"/>
                </a:solidFill>
              </a:rPr>
              <a:t>COMPOUND</a:t>
            </a:r>
            <a:r>
              <a:rPr lang="en-GB" sz="1800" smtClean="0"/>
              <a:t>, all compound cards related to one material are joined in one card</a:t>
            </a:r>
          </a:p>
          <a:p>
            <a:pPr marL="741363" lvl="1" indent="-28416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800000"/>
                </a:solidFill>
              </a:rPr>
              <a:t>END</a:t>
            </a:r>
            <a:r>
              <a:rPr lang="en-GB" sz="1800" smtClean="0"/>
              <a:t> card for bodies/regions is no longer required</a:t>
            </a:r>
          </a:p>
          <a:p>
            <a:pPr marL="741363" lvl="1" indent="-28416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smtClean="0"/>
          </a:p>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Cards can be edited with the flair editor through the use of the minidialogs, forcing the user to enter the “correct” information. Or through the Edit dialog (Ctrl-E) that the user has full control of the card</a:t>
            </a:r>
          </a:p>
          <a:p>
            <a:pPr marL="741363" lvl="1" indent="-28416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1800" smtClean="0"/>
          </a:p>
          <a:p>
            <a:pPr marL="341313" indent="-341313" defTabSz="449263" eaLnBrk="1" hangingPunct="1">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solidFill>
                  <a:srgbClr val="010103"/>
                </a:solidFill>
              </a:rPr>
              <a:t>Flair will try to find the </a:t>
            </a:r>
            <a:r>
              <a:rPr lang="en-GB" sz="2000" smtClean="0">
                <a:solidFill>
                  <a:srgbClr val="FF0000"/>
                </a:solidFill>
              </a:rPr>
              <a:t>best floating point representation</a:t>
            </a:r>
            <a:r>
              <a:rPr lang="en-GB" sz="2000" smtClean="0">
                <a:solidFill>
                  <a:srgbClr val="010103"/>
                </a:solidFill>
              </a:rPr>
              <a:t> of each number, to ensure the maximum accuracy; number of digits that fits in the specific width (10 for the fixed format, 22 for the free format)</a:t>
            </a:r>
          </a:p>
        </p:txBody>
      </p:sp>
    </p:spTree>
  </p:cSld>
  <p:clrMapOvr>
    <a:masterClrMapping/>
  </p:clrMapOvr>
  <p:transition spd="med" advTm="142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Slide Number Placeholder 5"/>
          <p:cNvSpPr>
            <a:spLocks noGrp="1"/>
          </p:cNvSpPr>
          <p:nvPr>
            <p:ph type="sldNum" sz="quarter" idx="12"/>
          </p:nvPr>
        </p:nvSpPr>
        <p:spPr>
          <a:noFill/>
        </p:spPr>
        <p:txBody>
          <a:bodyPr/>
          <a:lstStyle/>
          <a:p>
            <a:fld id="{6C1D1AE8-ABC5-4167-9999-8861EAF31E4A}" type="slidenum">
              <a:rPr lang="en-US"/>
              <a:pPr/>
              <a:t>23</a:t>
            </a:fld>
            <a:endParaRPr lang="en-US"/>
          </a:p>
        </p:txBody>
      </p:sp>
      <p:sp>
        <p:nvSpPr>
          <p:cNvPr id="25604" name="Rectangle 2"/>
          <p:cNvSpPr>
            <a:spLocks noGrp="1" noChangeArrowheads="1"/>
          </p:cNvSpPr>
          <p:nvPr>
            <p:ph type="title"/>
          </p:nvPr>
        </p:nvSpPr>
        <p:spPr/>
        <p:txBody>
          <a:bodyPr/>
          <a:lstStyle/>
          <a:p>
            <a:pPr eaLnBrk="1" hangingPunct="1"/>
            <a:r>
              <a:rPr lang="en-US" sz="3600" smtClean="0"/>
              <a:t>Anatomy of a card mini-dialog </a:t>
            </a:r>
            <a:r>
              <a:rPr lang="en-US" sz="3600" baseline="30000" smtClean="0"/>
              <a:t>[1/2]</a:t>
            </a:r>
          </a:p>
        </p:txBody>
      </p:sp>
      <p:sp>
        <p:nvSpPr>
          <p:cNvPr id="25605" name="Rectangle 3"/>
          <p:cNvSpPr>
            <a:spLocks noGrp="1" noChangeArrowheads="1"/>
          </p:cNvSpPr>
          <p:nvPr>
            <p:ph type="body" idx="1"/>
          </p:nvPr>
        </p:nvSpPr>
        <p:spPr>
          <a:xfrm>
            <a:off x="611188" y="1125538"/>
            <a:ext cx="8210550" cy="5181600"/>
          </a:xfrm>
        </p:spPr>
        <p:txBody>
          <a:bodyPr/>
          <a:lstStyle/>
          <a:p>
            <a:pPr eaLnBrk="1" hangingPunct="1"/>
            <a:r>
              <a:rPr lang="en-US" smtClean="0"/>
              <a:t>For each extended card flair has a mini dialog (currently in 4 columns), interpreting all information stored in the card</a:t>
            </a:r>
          </a:p>
          <a:p>
            <a:pPr eaLnBrk="1" hangingPunct="1">
              <a:buFont typeface="Wingdings" pitchFamily="2" charset="2"/>
              <a:buNone/>
            </a:pPr>
            <a:endParaRPr lang="en-US" sz="1400" smtClean="0">
              <a:solidFill>
                <a:srgbClr val="0000CC"/>
              </a:solidFill>
              <a:latin typeface="Lucida Console" pitchFamily="49" charset="0"/>
            </a:endParaRPr>
          </a:p>
          <a:p>
            <a:pPr eaLnBrk="1" hangingPunct="1">
              <a:buFont typeface="Wingdings" pitchFamily="2" charset="2"/>
              <a:buNone/>
            </a:pPr>
            <a:r>
              <a:rPr lang="en-US" sz="1400" smtClean="0">
                <a:solidFill>
                  <a:srgbClr val="0000CC"/>
                </a:solidFill>
                <a:latin typeface="Lucida Console" pitchFamily="49" charset="0"/>
              </a:rPr>
              <a:t>* Beam characteristics</a:t>
            </a:r>
          </a:p>
          <a:p>
            <a:pPr eaLnBrk="1" hangingPunct="1">
              <a:buFont typeface="Wingdings" pitchFamily="2" charset="2"/>
              <a:buNone/>
            </a:pPr>
            <a:r>
              <a:rPr lang="en-US" sz="1400" smtClean="0">
                <a:solidFill>
                  <a:srgbClr val="010103"/>
                </a:solidFill>
                <a:latin typeface="Lucida Console" pitchFamily="49" charset="0"/>
              </a:rPr>
              <a:t>BEAM           -20.0 -0.082425      -1.7                          1.0PROTON</a:t>
            </a:r>
          </a:p>
        </p:txBody>
      </p:sp>
      <p:pic>
        <p:nvPicPr>
          <p:cNvPr id="25606" name="Picture 4"/>
          <p:cNvPicPr>
            <a:picLocks noChangeAspect="1" noChangeArrowheads="1"/>
          </p:cNvPicPr>
          <p:nvPr/>
        </p:nvPicPr>
        <p:blipFill>
          <a:blip r:embed="rId2"/>
          <a:srcRect/>
          <a:stretch>
            <a:fillRect/>
          </a:stretch>
        </p:blipFill>
        <p:spPr bwMode="auto">
          <a:xfrm>
            <a:off x="250825" y="4508500"/>
            <a:ext cx="8458200" cy="1143000"/>
          </a:xfrm>
          <a:prstGeom prst="rect">
            <a:avLst/>
          </a:prstGeom>
          <a:noFill/>
          <a:ln w="9525">
            <a:noFill/>
            <a:round/>
            <a:headEnd/>
            <a:tailEnd/>
          </a:ln>
        </p:spPr>
      </p:pic>
      <p:sp>
        <p:nvSpPr>
          <p:cNvPr id="25607" name="Rectangle 5"/>
          <p:cNvSpPr>
            <a:spLocks noChangeArrowheads="1"/>
          </p:cNvSpPr>
          <p:nvPr/>
        </p:nvSpPr>
        <p:spPr bwMode="auto">
          <a:xfrm>
            <a:off x="611188" y="2492375"/>
            <a:ext cx="8137525" cy="649288"/>
          </a:xfrm>
          <a:prstGeom prst="rect">
            <a:avLst/>
          </a:prstGeom>
          <a:noFill/>
          <a:ln w="28575" algn="ctr">
            <a:solidFill>
              <a:schemeClr val="tx1"/>
            </a:solidFill>
            <a:miter lim="800000"/>
            <a:headEnd type="none" w="sm" len="sm"/>
            <a:tailEnd type="none" w="lg" len="med"/>
          </a:ln>
        </p:spPr>
        <p:txBody>
          <a:bodyPr wrap="none" anchor="ctr"/>
          <a:lstStyle/>
          <a:p>
            <a:endParaRPr lang="en-US"/>
          </a:p>
        </p:txBody>
      </p:sp>
      <p:sp>
        <p:nvSpPr>
          <p:cNvPr id="25608" name="Text Box 6"/>
          <p:cNvSpPr txBox="1">
            <a:spLocks noChangeArrowheads="1"/>
          </p:cNvSpPr>
          <p:nvPr/>
        </p:nvSpPr>
        <p:spPr bwMode="auto">
          <a:xfrm>
            <a:off x="250825" y="3357563"/>
            <a:ext cx="1260475" cy="396875"/>
          </a:xfrm>
          <a:prstGeom prst="rect">
            <a:avLst/>
          </a:prstGeom>
          <a:noFill/>
          <a:ln w="28575" algn="ctr">
            <a:noFill/>
            <a:miter lim="800000"/>
            <a:headEnd type="none" w="sm" len="sm"/>
            <a:tailEnd type="none" w="lg" len="med"/>
          </a:ln>
        </p:spPr>
        <p:txBody>
          <a:bodyPr wrap="none">
            <a:spAutoFit/>
          </a:bodyPr>
          <a:lstStyle/>
          <a:p>
            <a:r>
              <a:rPr lang="en-US"/>
              <a:t>Comment</a:t>
            </a:r>
          </a:p>
        </p:txBody>
      </p:sp>
      <p:sp>
        <p:nvSpPr>
          <p:cNvPr id="25609" name="Text Box 7"/>
          <p:cNvSpPr txBox="1">
            <a:spLocks noChangeArrowheads="1"/>
          </p:cNvSpPr>
          <p:nvPr/>
        </p:nvSpPr>
        <p:spPr bwMode="auto">
          <a:xfrm>
            <a:off x="250825" y="5949950"/>
            <a:ext cx="604838" cy="396875"/>
          </a:xfrm>
          <a:prstGeom prst="rect">
            <a:avLst/>
          </a:prstGeom>
          <a:noFill/>
          <a:ln w="28575" algn="ctr">
            <a:noFill/>
            <a:miter lim="800000"/>
            <a:headEnd type="none" w="sm" len="sm"/>
            <a:tailEnd type="none" w="lg" len="med"/>
          </a:ln>
        </p:spPr>
        <p:txBody>
          <a:bodyPr wrap="none">
            <a:spAutoFit/>
          </a:bodyPr>
          <a:lstStyle/>
          <a:p>
            <a:r>
              <a:rPr lang="en-US">
                <a:solidFill>
                  <a:srgbClr val="800000"/>
                </a:solidFill>
              </a:rPr>
              <a:t>Tag</a:t>
            </a:r>
          </a:p>
        </p:txBody>
      </p:sp>
      <p:sp>
        <p:nvSpPr>
          <p:cNvPr id="25610" name="Line 8"/>
          <p:cNvSpPr>
            <a:spLocks noChangeShapeType="1"/>
          </p:cNvSpPr>
          <p:nvPr/>
        </p:nvSpPr>
        <p:spPr bwMode="auto">
          <a:xfrm>
            <a:off x="611188" y="3716338"/>
            <a:ext cx="144462" cy="792162"/>
          </a:xfrm>
          <a:prstGeom prst="line">
            <a:avLst/>
          </a:prstGeom>
          <a:noFill/>
          <a:ln w="28575">
            <a:solidFill>
              <a:schemeClr val="tx1"/>
            </a:solidFill>
            <a:round/>
            <a:headEnd type="none" w="sm" len="sm"/>
            <a:tailEnd type="triangle" w="lg" len="med"/>
          </a:ln>
        </p:spPr>
        <p:txBody>
          <a:bodyPr/>
          <a:lstStyle/>
          <a:p>
            <a:endParaRPr lang="en-US"/>
          </a:p>
        </p:txBody>
      </p:sp>
      <p:sp>
        <p:nvSpPr>
          <p:cNvPr id="25611" name="Line 9"/>
          <p:cNvSpPr>
            <a:spLocks noChangeShapeType="1"/>
          </p:cNvSpPr>
          <p:nvPr/>
        </p:nvSpPr>
        <p:spPr bwMode="auto">
          <a:xfrm flipV="1">
            <a:off x="539750" y="5084763"/>
            <a:ext cx="0" cy="936625"/>
          </a:xfrm>
          <a:prstGeom prst="line">
            <a:avLst/>
          </a:prstGeom>
          <a:noFill/>
          <a:ln w="28575">
            <a:solidFill>
              <a:srgbClr val="800000"/>
            </a:solidFill>
            <a:round/>
            <a:headEnd type="none" w="sm" len="sm"/>
            <a:tailEnd type="triangle" w="lg" len="med"/>
          </a:ln>
        </p:spPr>
        <p:txBody>
          <a:bodyPr/>
          <a:lstStyle/>
          <a:p>
            <a:endParaRPr lang="en-US"/>
          </a:p>
        </p:txBody>
      </p:sp>
      <p:sp>
        <p:nvSpPr>
          <p:cNvPr id="25612" name="Text Box 10"/>
          <p:cNvSpPr txBox="1">
            <a:spLocks noChangeArrowheads="1"/>
          </p:cNvSpPr>
          <p:nvPr/>
        </p:nvSpPr>
        <p:spPr bwMode="auto">
          <a:xfrm>
            <a:off x="2771775" y="3644900"/>
            <a:ext cx="776288" cy="396875"/>
          </a:xfrm>
          <a:prstGeom prst="rect">
            <a:avLst/>
          </a:prstGeom>
          <a:noFill/>
          <a:ln w="28575" algn="ctr">
            <a:noFill/>
            <a:miter lim="800000"/>
            <a:headEnd type="none" w="sm" len="sm"/>
            <a:tailEnd type="none" w="lg" len="med"/>
          </a:ln>
        </p:spPr>
        <p:txBody>
          <a:bodyPr wrap="none">
            <a:spAutoFit/>
          </a:bodyPr>
          <a:lstStyle/>
          <a:p>
            <a:r>
              <a:rPr lang="en-US">
                <a:solidFill>
                  <a:srgbClr val="008000"/>
                </a:solidFill>
              </a:rPr>
              <a:t>Label</a:t>
            </a:r>
          </a:p>
        </p:txBody>
      </p:sp>
      <p:sp>
        <p:nvSpPr>
          <p:cNvPr id="25613" name="Line 11"/>
          <p:cNvSpPr>
            <a:spLocks noChangeShapeType="1"/>
          </p:cNvSpPr>
          <p:nvPr/>
        </p:nvSpPr>
        <p:spPr bwMode="auto">
          <a:xfrm flipH="1">
            <a:off x="2900363" y="4005263"/>
            <a:ext cx="215900" cy="719137"/>
          </a:xfrm>
          <a:prstGeom prst="line">
            <a:avLst/>
          </a:prstGeom>
          <a:noFill/>
          <a:ln w="28575">
            <a:solidFill>
              <a:srgbClr val="008000"/>
            </a:solidFill>
            <a:round/>
            <a:headEnd type="none" w="sm" len="sm"/>
            <a:tailEnd type="triangle" w="lg" len="med"/>
          </a:ln>
        </p:spPr>
        <p:txBody>
          <a:bodyPr/>
          <a:lstStyle/>
          <a:p>
            <a:endParaRPr lang="en-US"/>
          </a:p>
        </p:txBody>
      </p:sp>
      <p:sp>
        <p:nvSpPr>
          <p:cNvPr id="25614" name="Text Box 12"/>
          <p:cNvSpPr txBox="1">
            <a:spLocks noChangeArrowheads="1"/>
          </p:cNvSpPr>
          <p:nvPr/>
        </p:nvSpPr>
        <p:spPr bwMode="auto">
          <a:xfrm>
            <a:off x="3995738" y="3429000"/>
            <a:ext cx="2211387" cy="7016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Interpreted</a:t>
            </a:r>
          </a:p>
          <a:p>
            <a:r>
              <a:rPr lang="en-US">
                <a:solidFill>
                  <a:srgbClr val="010103"/>
                </a:solidFill>
              </a:rPr>
              <a:t>Value of WHAT(1)</a:t>
            </a:r>
          </a:p>
        </p:txBody>
      </p:sp>
      <p:sp>
        <p:nvSpPr>
          <p:cNvPr id="25615" name="Line 13"/>
          <p:cNvSpPr>
            <a:spLocks noChangeShapeType="1"/>
          </p:cNvSpPr>
          <p:nvPr/>
        </p:nvSpPr>
        <p:spPr bwMode="auto">
          <a:xfrm>
            <a:off x="4859338" y="4076700"/>
            <a:ext cx="576262" cy="647700"/>
          </a:xfrm>
          <a:prstGeom prst="line">
            <a:avLst/>
          </a:prstGeom>
          <a:noFill/>
          <a:ln w="28575">
            <a:solidFill>
              <a:srgbClr val="010103"/>
            </a:solidFill>
            <a:round/>
            <a:headEnd type="none" w="sm" len="sm"/>
            <a:tailEnd type="triangle" w="lg" len="med"/>
          </a:ln>
        </p:spPr>
        <p:txBody>
          <a:bodyPr/>
          <a:lstStyle/>
          <a:p>
            <a:endParaRPr lang="en-US"/>
          </a:p>
        </p:txBody>
      </p:sp>
      <p:sp>
        <p:nvSpPr>
          <p:cNvPr id="25616" name="Line 14"/>
          <p:cNvSpPr>
            <a:spLocks noChangeShapeType="1"/>
          </p:cNvSpPr>
          <p:nvPr/>
        </p:nvSpPr>
        <p:spPr bwMode="auto">
          <a:xfrm flipH="1">
            <a:off x="3563938" y="4076700"/>
            <a:ext cx="1295400" cy="720725"/>
          </a:xfrm>
          <a:prstGeom prst="line">
            <a:avLst/>
          </a:prstGeom>
          <a:noFill/>
          <a:ln w="28575">
            <a:solidFill>
              <a:srgbClr val="010103"/>
            </a:solidFill>
            <a:round/>
            <a:headEnd type="none" w="sm" len="sm"/>
            <a:tailEnd type="triangle" w="lg" len="med"/>
          </a:ln>
        </p:spPr>
        <p:txBody>
          <a:bodyPr/>
          <a:lstStyle/>
          <a:p>
            <a:endParaRPr lang="en-US"/>
          </a:p>
        </p:txBody>
      </p:sp>
      <p:sp>
        <p:nvSpPr>
          <p:cNvPr id="25617" name="Text Box 15"/>
          <p:cNvSpPr txBox="1">
            <a:spLocks noChangeArrowheads="1"/>
          </p:cNvSpPr>
          <p:nvPr/>
        </p:nvSpPr>
        <p:spPr bwMode="auto">
          <a:xfrm>
            <a:off x="6510338" y="3429000"/>
            <a:ext cx="2525712" cy="701675"/>
          </a:xfrm>
          <a:prstGeom prst="rect">
            <a:avLst/>
          </a:prstGeom>
          <a:noFill/>
          <a:ln w="28575" algn="ctr">
            <a:noFill/>
            <a:miter lim="800000"/>
            <a:headEnd type="none" w="sm" len="sm"/>
            <a:tailEnd type="none" w="lg" len="med"/>
          </a:ln>
        </p:spPr>
        <p:txBody>
          <a:bodyPr wrap="none">
            <a:spAutoFit/>
          </a:bodyPr>
          <a:lstStyle/>
          <a:p>
            <a:r>
              <a:rPr lang="en-US">
                <a:solidFill>
                  <a:srgbClr val="010103"/>
                </a:solidFill>
              </a:rPr>
              <a:t>Drop down list box</a:t>
            </a:r>
          </a:p>
          <a:p>
            <a:r>
              <a:rPr lang="en-US">
                <a:solidFill>
                  <a:srgbClr val="010103"/>
                </a:solidFill>
              </a:rPr>
              <a:t>with possible options</a:t>
            </a:r>
          </a:p>
        </p:txBody>
      </p:sp>
      <p:sp>
        <p:nvSpPr>
          <p:cNvPr id="25618" name="Line 16"/>
          <p:cNvSpPr>
            <a:spLocks noChangeShapeType="1"/>
          </p:cNvSpPr>
          <p:nvPr/>
        </p:nvSpPr>
        <p:spPr bwMode="auto">
          <a:xfrm>
            <a:off x="7812088" y="4076700"/>
            <a:ext cx="215900" cy="647700"/>
          </a:xfrm>
          <a:prstGeom prst="line">
            <a:avLst/>
          </a:prstGeom>
          <a:noFill/>
          <a:ln w="28575">
            <a:solidFill>
              <a:srgbClr val="010103"/>
            </a:solidFill>
            <a:round/>
            <a:headEnd type="none" w="sm" len="sm"/>
            <a:tailEnd type="triangle" w="lg" len="med"/>
          </a:ln>
        </p:spPr>
        <p:txBody>
          <a:bodyPr/>
          <a:lstStyle/>
          <a:p>
            <a:endParaRPr lang="en-US"/>
          </a:p>
        </p:txBody>
      </p:sp>
      <p:sp>
        <p:nvSpPr>
          <p:cNvPr id="25619" name="Oval 17"/>
          <p:cNvSpPr>
            <a:spLocks noChangeArrowheads="1"/>
          </p:cNvSpPr>
          <p:nvPr/>
        </p:nvSpPr>
        <p:spPr bwMode="auto">
          <a:xfrm>
            <a:off x="8027988" y="4724400"/>
            <a:ext cx="288925" cy="288925"/>
          </a:xfrm>
          <a:prstGeom prst="ellipse">
            <a:avLst/>
          </a:prstGeom>
          <a:noFill/>
          <a:ln w="28575" algn="ctr">
            <a:solidFill>
              <a:srgbClr val="800000"/>
            </a:solidFill>
            <a:round/>
            <a:headEnd type="none" w="sm" len="sm"/>
            <a:tailEnd type="none" w="lg" len="med"/>
          </a:ln>
        </p:spPr>
        <p:txBody>
          <a:bodyPr wrap="none" anchor="ctr"/>
          <a:lstStyle/>
          <a:p>
            <a:endParaRPr lang="en-US"/>
          </a:p>
        </p:txBody>
      </p:sp>
      <p:sp>
        <p:nvSpPr>
          <p:cNvPr id="25620" name="Line 18"/>
          <p:cNvSpPr>
            <a:spLocks noChangeShapeType="1"/>
          </p:cNvSpPr>
          <p:nvPr/>
        </p:nvSpPr>
        <p:spPr bwMode="auto">
          <a:xfrm>
            <a:off x="3132138" y="4581525"/>
            <a:ext cx="0" cy="1008063"/>
          </a:xfrm>
          <a:prstGeom prst="line">
            <a:avLst/>
          </a:prstGeom>
          <a:noFill/>
          <a:ln w="6350" cap="rnd">
            <a:solidFill>
              <a:schemeClr val="tx1"/>
            </a:solidFill>
            <a:prstDash val="sysDot"/>
            <a:round/>
            <a:headEnd type="none" w="sm" len="sm"/>
            <a:tailEnd type="none" w="lg" len="med"/>
          </a:ln>
        </p:spPr>
        <p:txBody>
          <a:bodyPr/>
          <a:lstStyle/>
          <a:p>
            <a:endParaRPr lang="en-US"/>
          </a:p>
        </p:txBody>
      </p:sp>
      <p:sp>
        <p:nvSpPr>
          <p:cNvPr id="25621" name="Line 19"/>
          <p:cNvSpPr>
            <a:spLocks noChangeShapeType="1"/>
          </p:cNvSpPr>
          <p:nvPr/>
        </p:nvSpPr>
        <p:spPr bwMode="auto">
          <a:xfrm>
            <a:off x="5219700" y="4581525"/>
            <a:ext cx="0" cy="1008063"/>
          </a:xfrm>
          <a:prstGeom prst="line">
            <a:avLst/>
          </a:prstGeom>
          <a:noFill/>
          <a:ln w="6350" cap="rnd">
            <a:solidFill>
              <a:schemeClr val="tx1"/>
            </a:solidFill>
            <a:prstDash val="sysDot"/>
            <a:round/>
            <a:headEnd type="none" w="sm" len="sm"/>
            <a:tailEnd type="none" w="lg" len="med"/>
          </a:ln>
        </p:spPr>
        <p:txBody>
          <a:bodyPr/>
          <a:lstStyle/>
          <a:p>
            <a:endParaRPr lang="en-US"/>
          </a:p>
        </p:txBody>
      </p:sp>
      <p:sp>
        <p:nvSpPr>
          <p:cNvPr id="25622" name="Line 20"/>
          <p:cNvSpPr>
            <a:spLocks noChangeShapeType="1"/>
          </p:cNvSpPr>
          <p:nvPr/>
        </p:nvSpPr>
        <p:spPr bwMode="auto">
          <a:xfrm>
            <a:off x="1042988" y="4581525"/>
            <a:ext cx="0" cy="1008063"/>
          </a:xfrm>
          <a:prstGeom prst="line">
            <a:avLst/>
          </a:prstGeom>
          <a:noFill/>
          <a:ln w="6350" cap="rnd">
            <a:solidFill>
              <a:schemeClr val="tx1"/>
            </a:solidFill>
            <a:prstDash val="sysDot"/>
            <a:round/>
            <a:headEnd type="none" w="sm" len="sm"/>
            <a:tailEnd type="none" w="lg" len="med"/>
          </a:ln>
        </p:spPr>
        <p:txBody>
          <a:bodyPr/>
          <a:lstStyle/>
          <a:p>
            <a:endParaRPr lang="en-US"/>
          </a:p>
        </p:txBody>
      </p:sp>
      <p:sp>
        <p:nvSpPr>
          <p:cNvPr id="25623" name="Line 21"/>
          <p:cNvSpPr>
            <a:spLocks noChangeShapeType="1"/>
          </p:cNvSpPr>
          <p:nvPr/>
        </p:nvSpPr>
        <p:spPr bwMode="auto">
          <a:xfrm>
            <a:off x="7308850" y="4581525"/>
            <a:ext cx="0" cy="1008063"/>
          </a:xfrm>
          <a:prstGeom prst="line">
            <a:avLst/>
          </a:prstGeom>
          <a:noFill/>
          <a:ln w="6350" cap="rnd">
            <a:solidFill>
              <a:schemeClr val="tx1"/>
            </a:solidFill>
            <a:prstDash val="sysDot"/>
            <a:round/>
            <a:headEnd type="none" w="sm" len="sm"/>
            <a:tailEnd type="none" w="lg" len="med"/>
          </a:ln>
        </p:spPr>
        <p:txBody>
          <a:bodyPr/>
          <a:lstStyle/>
          <a:p>
            <a:endParaRPr lang="en-US"/>
          </a:p>
        </p:txBody>
      </p:sp>
      <p:sp>
        <p:nvSpPr>
          <p:cNvPr id="25624" name="Text Box 22"/>
          <p:cNvSpPr txBox="1">
            <a:spLocks noChangeArrowheads="1"/>
          </p:cNvSpPr>
          <p:nvPr/>
        </p:nvSpPr>
        <p:spPr bwMode="auto">
          <a:xfrm>
            <a:off x="1228725" y="5734050"/>
            <a:ext cx="1974850" cy="1006475"/>
          </a:xfrm>
          <a:prstGeom prst="rect">
            <a:avLst/>
          </a:prstGeom>
          <a:noFill/>
          <a:ln w="28575" algn="ctr">
            <a:noFill/>
            <a:miter lim="800000"/>
            <a:headEnd type="none" w="sm" len="sm"/>
            <a:tailEnd type="none" w="lg" len="med"/>
          </a:ln>
        </p:spPr>
        <p:txBody>
          <a:bodyPr wrap="none">
            <a:spAutoFit/>
          </a:bodyPr>
          <a:lstStyle/>
          <a:p>
            <a:r>
              <a:rPr lang="en-US"/>
              <a:t>Grey box</a:t>
            </a:r>
          </a:p>
          <a:p>
            <a:r>
              <a:rPr lang="en-US"/>
              <a:t>Shows currently</a:t>
            </a:r>
          </a:p>
          <a:p>
            <a:r>
              <a:rPr lang="en-US"/>
              <a:t>editing item</a:t>
            </a:r>
          </a:p>
        </p:txBody>
      </p:sp>
      <p:sp>
        <p:nvSpPr>
          <p:cNvPr id="25625" name="Line 23"/>
          <p:cNvSpPr>
            <a:spLocks noChangeShapeType="1"/>
          </p:cNvSpPr>
          <p:nvPr/>
        </p:nvSpPr>
        <p:spPr bwMode="auto">
          <a:xfrm flipH="1" flipV="1">
            <a:off x="1403350" y="4797425"/>
            <a:ext cx="288925" cy="1079500"/>
          </a:xfrm>
          <a:prstGeom prst="line">
            <a:avLst/>
          </a:prstGeom>
          <a:noFill/>
          <a:ln w="28575">
            <a:solidFill>
              <a:schemeClr val="tx1"/>
            </a:solidFill>
            <a:round/>
            <a:headEnd type="none" w="sm" len="sm"/>
            <a:tailEnd type="triangle" w="lg" len="med"/>
          </a:ln>
        </p:spPr>
        <p:txBody>
          <a:bodyPr/>
          <a:lstStyle/>
          <a:p>
            <a:endParaRPr lang="en-US"/>
          </a:p>
        </p:txBody>
      </p:sp>
      <p:sp>
        <p:nvSpPr>
          <p:cNvPr id="25626" name="Line 24"/>
          <p:cNvSpPr>
            <a:spLocks noChangeShapeType="1"/>
          </p:cNvSpPr>
          <p:nvPr/>
        </p:nvSpPr>
        <p:spPr bwMode="auto">
          <a:xfrm>
            <a:off x="2339975" y="4292600"/>
            <a:ext cx="0" cy="1657350"/>
          </a:xfrm>
          <a:prstGeom prst="line">
            <a:avLst/>
          </a:prstGeom>
          <a:noFill/>
          <a:ln w="38100" cmpd="dbl">
            <a:solidFill>
              <a:schemeClr val="tx1"/>
            </a:solidFill>
            <a:round/>
            <a:headEnd type="none" w="sm" len="sm"/>
            <a:tailEnd type="none" w="lg" len="med"/>
          </a:ln>
        </p:spPr>
        <p:txBody>
          <a:bodyPr/>
          <a:lstStyle/>
          <a:p>
            <a:endParaRPr lang="en-US"/>
          </a:p>
        </p:txBody>
      </p:sp>
      <p:sp>
        <p:nvSpPr>
          <p:cNvPr id="25627" name="Line 25"/>
          <p:cNvSpPr>
            <a:spLocks noChangeShapeType="1"/>
          </p:cNvSpPr>
          <p:nvPr/>
        </p:nvSpPr>
        <p:spPr bwMode="auto">
          <a:xfrm>
            <a:off x="4643438" y="4292600"/>
            <a:ext cx="0" cy="1657350"/>
          </a:xfrm>
          <a:prstGeom prst="line">
            <a:avLst/>
          </a:prstGeom>
          <a:noFill/>
          <a:ln w="38100" cmpd="dbl">
            <a:solidFill>
              <a:schemeClr val="tx1"/>
            </a:solidFill>
            <a:round/>
            <a:headEnd type="none" w="sm" len="sm"/>
            <a:tailEnd type="none" w="lg" len="med"/>
          </a:ln>
        </p:spPr>
        <p:txBody>
          <a:bodyPr/>
          <a:lstStyle/>
          <a:p>
            <a:endParaRPr lang="en-US"/>
          </a:p>
        </p:txBody>
      </p:sp>
      <p:sp>
        <p:nvSpPr>
          <p:cNvPr id="25628" name="Line 26"/>
          <p:cNvSpPr>
            <a:spLocks noChangeShapeType="1"/>
          </p:cNvSpPr>
          <p:nvPr/>
        </p:nvSpPr>
        <p:spPr bwMode="auto">
          <a:xfrm>
            <a:off x="6659563" y="4292600"/>
            <a:ext cx="0" cy="1657350"/>
          </a:xfrm>
          <a:prstGeom prst="line">
            <a:avLst/>
          </a:prstGeom>
          <a:noFill/>
          <a:ln w="38100" cmpd="dbl">
            <a:solidFill>
              <a:schemeClr val="tx1"/>
            </a:solidFill>
            <a:round/>
            <a:headEnd type="none" w="sm" len="sm"/>
            <a:tailEnd type="none" w="lg" len="med"/>
          </a:ln>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Slide Number Placeholder 5"/>
          <p:cNvSpPr>
            <a:spLocks noGrp="1"/>
          </p:cNvSpPr>
          <p:nvPr>
            <p:ph type="sldNum" sz="quarter" idx="12"/>
          </p:nvPr>
        </p:nvSpPr>
        <p:spPr>
          <a:noFill/>
        </p:spPr>
        <p:txBody>
          <a:bodyPr/>
          <a:lstStyle/>
          <a:p>
            <a:fld id="{23DB9D78-BF30-41B0-958F-DB3372D5E0BF}" type="slidenum">
              <a:rPr lang="en-US"/>
              <a:pPr/>
              <a:t>24</a:t>
            </a:fld>
            <a:endParaRPr lang="en-US"/>
          </a:p>
        </p:txBody>
      </p:sp>
      <p:sp>
        <p:nvSpPr>
          <p:cNvPr id="26628" name="Rectangle 2"/>
          <p:cNvSpPr>
            <a:spLocks noGrp="1" noChangeArrowheads="1"/>
          </p:cNvSpPr>
          <p:nvPr>
            <p:ph type="title"/>
          </p:nvPr>
        </p:nvSpPr>
        <p:spPr/>
        <p:txBody>
          <a:bodyPr/>
          <a:lstStyle/>
          <a:p>
            <a:pPr eaLnBrk="1" hangingPunct="1"/>
            <a:r>
              <a:rPr lang="en-US" sz="3600" smtClean="0"/>
              <a:t>Anatomy of a card mini-dialog </a:t>
            </a:r>
            <a:r>
              <a:rPr lang="en-US" sz="3600" baseline="30000" smtClean="0"/>
              <a:t>[2/2]</a:t>
            </a:r>
          </a:p>
        </p:txBody>
      </p:sp>
      <p:sp>
        <p:nvSpPr>
          <p:cNvPr id="26629" name="Rectangle 6"/>
          <p:cNvSpPr>
            <a:spLocks noGrp="1" noChangeArrowheads="1"/>
          </p:cNvSpPr>
          <p:nvPr>
            <p:ph type="body" idx="1"/>
          </p:nvPr>
        </p:nvSpPr>
        <p:spPr>
          <a:xfrm>
            <a:off x="611188" y="911225"/>
            <a:ext cx="8497887" cy="5181600"/>
          </a:xfrm>
        </p:spPr>
        <p:txBody>
          <a:bodyPr/>
          <a:lstStyle/>
          <a:p>
            <a:pPr eaLnBrk="1" hangingPunct="1">
              <a:lnSpc>
                <a:spcPct val="80000"/>
              </a:lnSpc>
              <a:buFont typeface="Wingdings" pitchFamily="2" charset="2"/>
              <a:buNone/>
            </a:pPr>
            <a:r>
              <a:rPr lang="en-US" sz="1400" smtClean="0">
                <a:solidFill>
                  <a:srgbClr val="0000CC"/>
                </a:solidFill>
                <a:latin typeface="Lucida Console" pitchFamily="49" charset="0"/>
              </a:rPr>
              <a:t>* Energy deposition in 3D binning</a:t>
            </a:r>
          </a:p>
          <a:p>
            <a:pPr eaLnBrk="1" hangingPunct="1">
              <a:lnSpc>
                <a:spcPct val="80000"/>
              </a:lnSpc>
              <a:buFont typeface="Wingdings" pitchFamily="2" charset="2"/>
              <a:buNone/>
            </a:pPr>
            <a:r>
              <a:rPr lang="en-US" sz="1400" smtClean="0">
                <a:solidFill>
                  <a:srgbClr val="010103"/>
                </a:solidFill>
                <a:latin typeface="Lucida Console" pitchFamily="49" charset="0"/>
              </a:rPr>
              <a:t>USRBIN          10.0    ENERGY     -50.0      45.0      54.0      36.0EneDep</a:t>
            </a:r>
          </a:p>
          <a:p>
            <a:pPr eaLnBrk="1" hangingPunct="1">
              <a:lnSpc>
                <a:spcPct val="80000"/>
              </a:lnSpc>
              <a:buFont typeface="Wingdings" pitchFamily="2" charset="2"/>
              <a:buNone/>
            </a:pPr>
            <a:r>
              <a:rPr lang="en-US" sz="1400" smtClean="0">
                <a:solidFill>
                  <a:srgbClr val="010103"/>
                </a:solidFill>
                <a:latin typeface="Lucida Console" pitchFamily="49" charset="0"/>
              </a:rPr>
              <a:t>USRBIN         -45.0     -54.0     -33.0     100.0     100.0     100.0&amp;</a:t>
            </a:r>
          </a:p>
          <a:p>
            <a:pPr eaLnBrk="1" hangingPunct="1">
              <a:lnSpc>
                <a:spcPct val="80000"/>
              </a:lnSpc>
              <a:buFont typeface="Wingdings" pitchFamily="2" charset="2"/>
              <a:buNone/>
            </a:pPr>
            <a:endParaRPr lang="en-US" sz="1400" smtClean="0">
              <a:solidFill>
                <a:srgbClr val="010103"/>
              </a:solidFill>
              <a:latin typeface="Lucida Console" pitchFamily="49" charset="0"/>
            </a:endParaRPr>
          </a:p>
          <a:p>
            <a:pPr eaLnBrk="1" hangingPunct="1">
              <a:lnSpc>
                <a:spcPct val="80000"/>
              </a:lnSpc>
              <a:buFont typeface="Wingdings" pitchFamily="2" charset="2"/>
              <a:buNone/>
            </a:pPr>
            <a:endParaRPr lang="en-US" sz="1400" smtClean="0">
              <a:solidFill>
                <a:srgbClr val="010103"/>
              </a:solidFill>
              <a:latin typeface="Lucida Console" pitchFamily="49" charset="0"/>
            </a:endParaRPr>
          </a:p>
          <a:p>
            <a:pPr eaLnBrk="1" hangingPunct="1">
              <a:lnSpc>
                <a:spcPct val="80000"/>
              </a:lnSpc>
              <a:buFont typeface="Wingdings" pitchFamily="2" charset="2"/>
              <a:buNone/>
            </a:pPr>
            <a:endParaRPr lang="en-US" sz="1400" smtClean="0">
              <a:solidFill>
                <a:srgbClr val="010103"/>
              </a:solidFill>
              <a:latin typeface="Lucida Console" pitchFamily="49" charset="0"/>
            </a:endParaRPr>
          </a:p>
          <a:p>
            <a:pPr eaLnBrk="1" hangingPunct="1">
              <a:lnSpc>
                <a:spcPct val="80000"/>
              </a:lnSpc>
              <a:buFont typeface="Wingdings" pitchFamily="2" charset="2"/>
              <a:buNone/>
            </a:pPr>
            <a:endParaRPr lang="en-US" sz="1400" smtClean="0">
              <a:solidFill>
                <a:srgbClr val="010103"/>
              </a:solidFill>
              <a:latin typeface="Lucida Console" pitchFamily="49" charset="0"/>
            </a:endParaRPr>
          </a:p>
          <a:p>
            <a:pPr eaLnBrk="1" hangingPunct="1">
              <a:lnSpc>
                <a:spcPct val="80000"/>
              </a:lnSpc>
              <a:buFont typeface="Wingdings" pitchFamily="2" charset="2"/>
              <a:buNone/>
            </a:pPr>
            <a:endParaRPr lang="en-US" sz="1400" smtClean="0">
              <a:solidFill>
                <a:srgbClr val="0000CC"/>
              </a:solidFill>
              <a:latin typeface="Lucida Console" pitchFamily="49" charset="0"/>
            </a:endParaRPr>
          </a:p>
          <a:p>
            <a:pPr eaLnBrk="1" hangingPunct="1">
              <a:lnSpc>
                <a:spcPct val="80000"/>
              </a:lnSpc>
              <a:buFont typeface="Wingdings" pitchFamily="2" charset="2"/>
              <a:buNone/>
            </a:pPr>
            <a:r>
              <a:rPr lang="en-US" sz="1400" smtClean="0">
                <a:solidFill>
                  <a:srgbClr val="0000CC"/>
                </a:solidFill>
                <a:latin typeface="Lucida Console" pitchFamily="49" charset="0"/>
              </a:rPr>
              <a:t>* Polypyromellitimide Polyimide, Kapton</a:t>
            </a:r>
          </a:p>
          <a:p>
            <a:pPr eaLnBrk="1" hangingPunct="1">
              <a:lnSpc>
                <a:spcPct val="80000"/>
              </a:lnSpc>
              <a:buFont typeface="Wingdings" pitchFamily="2" charset="2"/>
              <a:buNone/>
            </a:pPr>
            <a:r>
              <a:rPr lang="en-US" sz="1400" smtClean="0">
                <a:solidFill>
                  <a:srgbClr val="0000CC"/>
                </a:solidFill>
                <a:latin typeface="Lucida Console" pitchFamily="49" charset="0"/>
              </a:rPr>
              <a:t>* Chemical       O = C   H-C   C = O</a:t>
            </a:r>
          </a:p>
          <a:p>
            <a:pPr eaLnBrk="1" hangingPunct="1">
              <a:lnSpc>
                <a:spcPct val="80000"/>
              </a:lnSpc>
              <a:buFont typeface="Wingdings" pitchFamily="2" charset="2"/>
              <a:buNone/>
            </a:pPr>
            <a:r>
              <a:rPr lang="en-US" sz="1400" smtClean="0">
                <a:solidFill>
                  <a:srgbClr val="0000CC"/>
                </a:solidFill>
                <a:latin typeface="Lucida Console" pitchFamily="49" charset="0"/>
              </a:rPr>
              <a:t>* Formula           / \  // \ / \      H-C - C-H        H-C - C-H</a:t>
            </a:r>
          </a:p>
          <a:p>
            <a:pPr eaLnBrk="1" hangingPunct="1">
              <a:lnSpc>
                <a:spcPct val="80000"/>
              </a:lnSpc>
              <a:buFont typeface="Wingdings" pitchFamily="2" charset="2"/>
              <a:buNone/>
            </a:pPr>
            <a:r>
              <a:rPr lang="en-US" sz="1400" smtClean="0">
                <a:solidFill>
                  <a:srgbClr val="0000CC"/>
                </a:solidFill>
                <a:latin typeface="Lucida Console" pitchFamily="49" charset="0"/>
              </a:rPr>
              <a:t>*                  /   \C    C   \    //     \\        //     \\</a:t>
            </a:r>
          </a:p>
          <a:p>
            <a:pPr eaLnBrk="1" hangingPunct="1">
              <a:lnSpc>
                <a:spcPct val="80000"/>
              </a:lnSpc>
              <a:buFont typeface="Wingdings" pitchFamily="2" charset="2"/>
              <a:buNone/>
            </a:pPr>
            <a:r>
              <a:rPr lang="en-US" sz="1400" smtClean="0">
                <a:solidFill>
                  <a:srgbClr val="0000CC"/>
                </a:solidFill>
                <a:latin typeface="Lucida Console" pitchFamily="49" charset="0"/>
              </a:rPr>
              <a:t>*            ---- N     |    ||   N - C        C - O - C        C ----</a:t>
            </a:r>
          </a:p>
          <a:p>
            <a:pPr eaLnBrk="1" hangingPunct="1">
              <a:lnSpc>
                <a:spcPct val="80000"/>
              </a:lnSpc>
              <a:buFont typeface="Wingdings" pitchFamily="2" charset="2"/>
              <a:buNone/>
            </a:pPr>
            <a:r>
              <a:rPr lang="en-US" sz="1400" smtClean="0">
                <a:solidFill>
                  <a:srgbClr val="0000CC"/>
                </a:solidFill>
                <a:latin typeface="Lucida Console" pitchFamily="49" charset="0"/>
              </a:rPr>
              <a:t>*                  \   /C    C   /     \     /          \     /</a:t>
            </a:r>
          </a:p>
          <a:p>
            <a:pPr eaLnBrk="1" hangingPunct="1">
              <a:lnSpc>
                <a:spcPct val="80000"/>
              </a:lnSpc>
              <a:buFont typeface="Wingdings" pitchFamily="2" charset="2"/>
              <a:buNone/>
            </a:pPr>
            <a:r>
              <a:rPr lang="en-US" sz="1400" smtClean="0">
                <a:solidFill>
                  <a:srgbClr val="0000CC"/>
                </a:solidFill>
                <a:latin typeface="Lucida Console" pitchFamily="49" charset="0"/>
              </a:rPr>
              <a:t>*  C  H  N O        \ /  \\ / \ /      H-C = C-H        H-C = C-H</a:t>
            </a:r>
          </a:p>
          <a:p>
            <a:pPr eaLnBrk="1" hangingPunct="1">
              <a:lnSpc>
                <a:spcPct val="80000"/>
              </a:lnSpc>
              <a:buFont typeface="Wingdings" pitchFamily="2" charset="2"/>
              <a:buNone/>
            </a:pPr>
            <a:r>
              <a:rPr lang="en-US" sz="1400" smtClean="0">
                <a:solidFill>
                  <a:srgbClr val="0000CC"/>
                </a:solidFill>
                <a:latin typeface="Lucida Console" pitchFamily="49" charset="0"/>
              </a:rPr>
              <a:t>*   22 10 2 5    O = C   H-C    C = O</a:t>
            </a:r>
          </a:p>
          <a:p>
            <a:pPr eaLnBrk="1" hangingPunct="1">
              <a:lnSpc>
                <a:spcPct val="80000"/>
              </a:lnSpc>
              <a:buFont typeface="Wingdings" pitchFamily="2" charset="2"/>
              <a:buNone/>
            </a:pPr>
            <a:r>
              <a:rPr lang="en-US" sz="1400" smtClean="0">
                <a:solidFill>
                  <a:srgbClr val="010103"/>
                </a:solidFill>
                <a:latin typeface="Lucida Console" pitchFamily="49" charset="0"/>
              </a:rPr>
              <a:t>MATERIAL                            1.43                              Polyimid</a:t>
            </a:r>
          </a:p>
          <a:p>
            <a:pPr eaLnBrk="1" hangingPunct="1">
              <a:lnSpc>
                <a:spcPct val="80000"/>
              </a:lnSpc>
              <a:buFont typeface="Wingdings" pitchFamily="2" charset="2"/>
              <a:buNone/>
            </a:pPr>
            <a:r>
              <a:rPr lang="en-US" sz="1400" smtClean="0">
                <a:solidFill>
                  <a:srgbClr val="010103"/>
                </a:solidFill>
                <a:latin typeface="Lucida Console" pitchFamily="49" charset="0"/>
              </a:rPr>
              <a:t>COMPOUND        10.0  HYDROGEN      22.0    CARBON       2.0  NITROGENPolyimid</a:t>
            </a:r>
          </a:p>
          <a:p>
            <a:pPr eaLnBrk="1" hangingPunct="1">
              <a:lnSpc>
                <a:spcPct val="80000"/>
              </a:lnSpc>
              <a:buFont typeface="Wingdings" pitchFamily="2" charset="2"/>
              <a:buNone/>
            </a:pPr>
            <a:r>
              <a:rPr lang="en-US" sz="1400" smtClean="0">
                <a:solidFill>
                  <a:srgbClr val="010103"/>
                </a:solidFill>
                <a:latin typeface="Lucida Console" pitchFamily="49" charset="0"/>
              </a:rPr>
              <a:t>COMPOUND         5.0    OXYGEN                                        Polyimid</a:t>
            </a:r>
          </a:p>
          <a:p>
            <a:pPr eaLnBrk="1" hangingPunct="1">
              <a:lnSpc>
                <a:spcPct val="80000"/>
              </a:lnSpc>
              <a:buFont typeface="Wingdings" pitchFamily="2" charset="2"/>
              <a:buNone/>
            </a:pPr>
            <a:endParaRPr lang="en-US" sz="1400" smtClean="0">
              <a:solidFill>
                <a:srgbClr val="010103"/>
              </a:solidFill>
              <a:latin typeface="Lucida Console" pitchFamily="49" charset="0"/>
            </a:endParaRPr>
          </a:p>
        </p:txBody>
      </p:sp>
      <p:pic>
        <p:nvPicPr>
          <p:cNvPr id="26630" name="Picture 4" descr="compound"/>
          <p:cNvPicPr>
            <a:picLocks noChangeAspect="1" noChangeArrowheads="1"/>
          </p:cNvPicPr>
          <p:nvPr/>
        </p:nvPicPr>
        <p:blipFill>
          <a:blip r:embed="rId2"/>
          <a:srcRect t="49347"/>
          <a:stretch>
            <a:fillRect/>
          </a:stretch>
        </p:blipFill>
        <p:spPr bwMode="auto">
          <a:xfrm>
            <a:off x="684213" y="5013325"/>
            <a:ext cx="8047037" cy="1385888"/>
          </a:xfrm>
          <a:prstGeom prst="rect">
            <a:avLst/>
          </a:prstGeom>
          <a:noFill/>
          <a:ln w="9525">
            <a:noFill/>
            <a:miter lim="800000"/>
            <a:headEnd/>
            <a:tailEnd/>
          </a:ln>
        </p:spPr>
      </p:pic>
      <p:pic>
        <p:nvPicPr>
          <p:cNvPr id="26631" name="Picture 5" descr="Usrbin"/>
          <p:cNvPicPr>
            <a:picLocks noChangeAspect="1" noChangeArrowheads="1"/>
          </p:cNvPicPr>
          <p:nvPr/>
        </p:nvPicPr>
        <p:blipFill>
          <a:blip r:embed="rId3"/>
          <a:srcRect/>
          <a:stretch>
            <a:fillRect/>
          </a:stretch>
        </p:blipFill>
        <p:spPr bwMode="auto">
          <a:xfrm>
            <a:off x="755650" y="1628775"/>
            <a:ext cx="7848600" cy="790575"/>
          </a:xfrm>
          <a:prstGeom prst="rect">
            <a:avLst/>
          </a:prstGeom>
          <a:noFill/>
          <a:ln w="9525">
            <a:noFill/>
            <a:miter lim="800000"/>
            <a:headEnd/>
            <a:tailEnd/>
          </a:ln>
        </p:spPr>
      </p:pic>
      <p:sp>
        <p:nvSpPr>
          <p:cNvPr id="26632" name="Oval 7"/>
          <p:cNvSpPr>
            <a:spLocks noChangeArrowheads="1"/>
          </p:cNvSpPr>
          <p:nvPr/>
        </p:nvSpPr>
        <p:spPr bwMode="auto">
          <a:xfrm>
            <a:off x="7164388" y="5373688"/>
            <a:ext cx="503237" cy="431800"/>
          </a:xfrm>
          <a:prstGeom prst="ellipse">
            <a:avLst/>
          </a:prstGeom>
          <a:noFill/>
          <a:ln w="28575" algn="ctr">
            <a:solidFill>
              <a:srgbClr val="FF0000"/>
            </a:solidFill>
            <a:round/>
            <a:headEnd type="none" w="sm" len="sm"/>
            <a:tailEnd type="none" w="lg" len="med"/>
          </a:ln>
        </p:spPr>
        <p:txBody>
          <a:bodyPr wrap="none" anchor="ctr"/>
          <a:lstStyle/>
          <a:p>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Slide Number Placeholder 5"/>
          <p:cNvSpPr>
            <a:spLocks noGrp="1"/>
          </p:cNvSpPr>
          <p:nvPr>
            <p:ph type="sldNum" sz="quarter" idx="12"/>
          </p:nvPr>
        </p:nvSpPr>
        <p:spPr>
          <a:noFill/>
        </p:spPr>
        <p:txBody>
          <a:bodyPr/>
          <a:lstStyle/>
          <a:p>
            <a:fld id="{65D03472-952E-4E27-9C9A-8918603EBCFC}" type="slidenum">
              <a:rPr lang="en-US"/>
              <a:pPr/>
              <a:t>25</a:t>
            </a:fld>
            <a:endParaRPr lang="en-US"/>
          </a:p>
        </p:txBody>
      </p:sp>
      <p:sp>
        <p:nvSpPr>
          <p:cNvPr id="27652" name="Rectangle 2"/>
          <p:cNvSpPr>
            <a:spLocks noGrp="1" noChangeArrowheads="1"/>
          </p:cNvSpPr>
          <p:nvPr>
            <p:ph type="title"/>
          </p:nvPr>
        </p:nvSpPr>
        <p:spPr/>
        <p:txBody>
          <a:bodyPr/>
          <a:lstStyle/>
          <a:p>
            <a:pPr eaLnBrk="1" hangingPunct="1"/>
            <a:r>
              <a:rPr lang="en-US" sz="3600" smtClean="0"/>
              <a:t>Editing Cards</a:t>
            </a:r>
          </a:p>
        </p:txBody>
      </p:sp>
      <p:sp>
        <p:nvSpPr>
          <p:cNvPr id="27653" name="Rectangle 3"/>
          <p:cNvSpPr>
            <a:spLocks noGrp="1" noChangeArrowheads="1"/>
          </p:cNvSpPr>
          <p:nvPr>
            <p:ph type="body" idx="1"/>
          </p:nvPr>
        </p:nvSpPr>
        <p:spPr/>
        <p:txBody>
          <a:bodyPr/>
          <a:lstStyle/>
          <a:p>
            <a:pPr marL="457200" indent="-457200" eaLnBrk="1" hangingPunct="1">
              <a:buFont typeface="Wingdings" pitchFamily="2" charset="2"/>
              <a:buNone/>
            </a:pPr>
            <a:r>
              <a:rPr lang="en-US" smtClean="0"/>
              <a:t>While in input editor you are working in two modes</a:t>
            </a:r>
          </a:p>
          <a:p>
            <a:pPr marL="457200" indent="-457200" eaLnBrk="1" hangingPunct="1">
              <a:buFont typeface="Wingdings" pitchFamily="2" charset="2"/>
              <a:buAutoNum type="arabicPeriod"/>
            </a:pPr>
            <a:r>
              <a:rPr lang="en-US" smtClean="0">
                <a:solidFill>
                  <a:srgbClr val="800000"/>
                </a:solidFill>
              </a:rPr>
              <a:t>Card mode</a:t>
            </a:r>
            <a:r>
              <a:rPr lang="en-US" smtClean="0"/>
              <a:t>: where you manipulate the cards as a unit. Copy, paste, delete, change order of cards</a:t>
            </a:r>
          </a:p>
          <a:p>
            <a:pPr marL="457200" indent="-457200" eaLnBrk="1" hangingPunct="1">
              <a:buFont typeface="Wingdings" pitchFamily="2" charset="2"/>
              <a:buAutoNum type="arabicPeriod"/>
            </a:pPr>
            <a:r>
              <a:rPr lang="en-US" smtClean="0">
                <a:solidFill>
                  <a:srgbClr val="800000"/>
                </a:solidFill>
              </a:rPr>
              <a:t>Edit mode</a:t>
            </a:r>
            <a:r>
              <a:rPr lang="en-US" smtClean="0"/>
              <a:t>: where you manipulate the contents of the card. Edit mode is activated immediately after </a:t>
            </a:r>
            <a:r>
              <a:rPr lang="en-US" smtClean="0">
                <a:solidFill>
                  <a:srgbClr val="010103"/>
                </a:solidFill>
              </a:rPr>
              <a:t>adding</a:t>
            </a:r>
            <a:r>
              <a:rPr lang="en-US" smtClean="0"/>
              <a:t> a new card or by hitting </a:t>
            </a:r>
            <a:r>
              <a:rPr lang="en-US" smtClean="0">
                <a:solidFill>
                  <a:srgbClr val="010103"/>
                </a:solidFill>
              </a:rPr>
              <a:t>Enter</a:t>
            </a:r>
            <a:r>
              <a:rPr lang="en-US" smtClean="0"/>
              <a:t> or with the </a:t>
            </a:r>
            <a:r>
              <a:rPr lang="en-US" smtClean="0">
                <a:solidFill>
                  <a:srgbClr val="010103"/>
                </a:solidFill>
              </a:rPr>
              <a:t>mouse click</a:t>
            </a:r>
            <a:r>
              <a:rPr lang="en-US" smtClean="0"/>
              <a:t>. To leave edit mode click the </a:t>
            </a:r>
            <a:r>
              <a:rPr lang="en-US" smtClean="0">
                <a:solidFill>
                  <a:srgbClr val="010103"/>
                </a:solidFill>
              </a:rPr>
              <a:t>Esc</a:t>
            </a:r>
            <a:r>
              <a:rPr lang="en-US" smtClean="0"/>
              <a:t> or with the mouse click somewhere else.</a:t>
            </a:r>
            <a:br>
              <a:rPr lang="en-US" smtClean="0"/>
            </a:br>
            <a:r>
              <a:rPr lang="en-US" smtClean="0"/>
              <a:t>The active item (</a:t>
            </a:r>
            <a:r>
              <a:rPr lang="en-US" smtClean="0">
                <a:solidFill>
                  <a:srgbClr val="008000"/>
                </a:solidFill>
              </a:rPr>
              <a:t>what</a:t>
            </a:r>
            <a:r>
              <a:rPr lang="en-US" smtClean="0"/>
              <a:t>) is highlighted with a </a:t>
            </a:r>
            <a:r>
              <a:rPr lang="en-US" smtClean="0">
                <a:solidFill>
                  <a:srgbClr val="010103"/>
                </a:solidFill>
              </a:rPr>
              <a:t>grey rectangle</a:t>
            </a:r>
            <a:r>
              <a:rPr lang="en-US" smtClean="0"/>
              <a:t> and highlighted also in the card viewer below the editor.</a:t>
            </a:r>
          </a:p>
          <a:p>
            <a:pPr marL="457200" indent="-457200" eaLnBrk="1" hangingPunct="1"/>
            <a:r>
              <a:rPr lang="en-US" smtClean="0">
                <a:solidFill>
                  <a:srgbClr val="010103"/>
                </a:solidFill>
              </a:rPr>
              <a:t>Shift+Mouse</a:t>
            </a:r>
            <a:r>
              <a:rPr lang="en-US" smtClean="0"/>
              <a:t> or </a:t>
            </a:r>
            <a:r>
              <a:rPr lang="en-US" smtClean="0">
                <a:solidFill>
                  <a:srgbClr val="010103"/>
                </a:solidFill>
              </a:rPr>
              <a:t>Shift+Up/Down</a:t>
            </a:r>
            <a:r>
              <a:rPr lang="en-US" smtClean="0"/>
              <a:t> arrows selects a range of cards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lide Number Placeholder 5"/>
          <p:cNvSpPr>
            <a:spLocks noGrp="1"/>
          </p:cNvSpPr>
          <p:nvPr>
            <p:ph type="sldNum" sz="quarter" idx="12"/>
          </p:nvPr>
        </p:nvSpPr>
        <p:spPr>
          <a:noFill/>
        </p:spPr>
        <p:txBody>
          <a:bodyPr/>
          <a:lstStyle/>
          <a:p>
            <a:fld id="{EFB8A78F-1A60-4E4B-805F-C7506E48B01D}" type="slidenum">
              <a:rPr lang="en-US"/>
              <a:pPr/>
              <a:t>26</a:t>
            </a:fld>
            <a:endParaRPr lang="en-US"/>
          </a:p>
        </p:txBody>
      </p:sp>
      <p:sp>
        <p:nvSpPr>
          <p:cNvPr id="28676" name="Rectangle 2"/>
          <p:cNvSpPr>
            <a:spLocks noGrp="1" noChangeArrowheads="1"/>
          </p:cNvSpPr>
          <p:nvPr>
            <p:ph type="title"/>
          </p:nvPr>
        </p:nvSpPr>
        <p:spPr/>
        <p:txBody>
          <a:bodyPr/>
          <a:lstStyle/>
          <a:p>
            <a:pPr eaLnBrk="1" hangingPunct="1"/>
            <a:r>
              <a:rPr lang="en-US" sz="3600" smtClean="0"/>
              <a:t>Validating input and Error correction</a:t>
            </a:r>
          </a:p>
        </p:txBody>
      </p:sp>
      <p:sp>
        <p:nvSpPr>
          <p:cNvPr id="28677" name="Rectangle 3"/>
          <p:cNvSpPr>
            <a:spLocks noGrp="1" noChangeArrowheads="1"/>
          </p:cNvSpPr>
          <p:nvPr>
            <p:ph type="body" idx="1"/>
          </p:nvPr>
        </p:nvSpPr>
        <p:spPr/>
        <p:txBody>
          <a:bodyPr/>
          <a:lstStyle/>
          <a:p>
            <a:pPr eaLnBrk="1" hangingPunct="1"/>
            <a:r>
              <a:rPr lang="en-US" smtClean="0"/>
              <a:t>flair </a:t>
            </a:r>
            <a:r>
              <a:rPr lang="en-US" smtClean="0">
                <a:solidFill>
                  <a:srgbClr val="010103"/>
                </a:solidFill>
              </a:rPr>
              <a:t>validates the input file</a:t>
            </a:r>
            <a:r>
              <a:rPr lang="en-US" smtClean="0"/>
              <a:t> while loading and </a:t>
            </a:r>
            <a:r>
              <a:rPr lang="en-US" smtClean="0">
                <a:solidFill>
                  <a:srgbClr val="010103"/>
                </a:solidFill>
              </a:rPr>
              <a:t>each card</a:t>
            </a:r>
            <a:r>
              <a:rPr lang="en-US" smtClean="0"/>
              <a:t> </a:t>
            </a:r>
            <a:r>
              <a:rPr lang="en-US" smtClean="0">
                <a:solidFill>
                  <a:srgbClr val="010103"/>
                </a:solidFill>
              </a:rPr>
              <a:t>during editing</a:t>
            </a:r>
            <a:r>
              <a:rPr lang="en-US" smtClean="0"/>
              <a:t>.</a:t>
            </a:r>
          </a:p>
          <a:p>
            <a:pPr eaLnBrk="1" hangingPunct="1"/>
            <a:r>
              <a:rPr lang="en-US" smtClean="0"/>
              <a:t>Errors are </a:t>
            </a:r>
            <a:r>
              <a:rPr lang="en-US" smtClean="0">
                <a:solidFill>
                  <a:srgbClr val="010103"/>
                </a:solidFill>
              </a:rPr>
              <a:t>highlighted</a:t>
            </a:r>
            <a:r>
              <a:rPr lang="en-US" smtClean="0"/>
              <a:t> with </a:t>
            </a:r>
            <a:r>
              <a:rPr lang="en-US" b="1" smtClean="0">
                <a:solidFill>
                  <a:srgbClr val="FF0000"/>
                </a:solidFill>
              </a:rPr>
              <a:t>red</a:t>
            </a:r>
            <a:r>
              <a:rPr lang="en-US" smtClean="0"/>
              <a:t>.</a:t>
            </a:r>
          </a:p>
          <a:p>
            <a:pPr eaLnBrk="1" hangingPunct="1"/>
            <a:r>
              <a:rPr lang="en-US" smtClean="0"/>
              <a:t>For the moment only syntactical errors are checked, and a few logical errors.</a:t>
            </a:r>
          </a:p>
          <a:p>
            <a:pPr eaLnBrk="1" hangingPunct="1"/>
            <a:r>
              <a:rPr lang="en-US" smtClean="0"/>
              <a:t>Popup-menu option “</a:t>
            </a:r>
            <a:r>
              <a:rPr lang="en-US" u="sng" smtClean="0">
                <a:solidFill>
                  <a:srgbClr val="010103"/>
                </a:solidFill>
              </a:rPr>
              <a:t>S</a:t>
            </a:r>
            <a:r>
              <a:rPr lang="en-US" smtClean="0">
                <a:solidFill>
                  <a:srgbClr val="010103"/>
                </a:solidFill>
              </a:rPr>
              <a:t>how errors</a:t>
            </a:r>
            <a:r>
              <a:rPr lang="en-US" smtClean="0"/>
              <a:t>” displays a short message on what is expected as correct value.</a:t>
            </a:r>
          </a:p>
          <a:p>
            <a:pPr eaLnBrk="1" hangingPunct="1"/>
            <a:r>
              <a:rPr lang="en-US" smtClean="0"/>
              <a:t>Menu item “</a:t>
            </a:r>
            <a:r>
              <a:rPr lang="en-US" u="sng" smtClean="0">
                <a:solidFill>
                  <a:srgbClr val="010103"/>
                </a:solidFill>
              </a:rPr>
              <a:t>I</a:t>
            </a:r>
            <a:r>
              <a:rPr lang="en-US" smtClean="0">
                <a:solidFill>
                  <a:srgbClr val="010103"/>
                </a:solidFill>
              </a:rPr>
              <a:t>nput / </a:t>
            </a:r>
            <a:r>
              <a:rPr lang="en-US" u="sng" smtClean="0">
                <a:solidFill>
                  <a:srgbClr val="010103"/>
                </a:solidFill>
              </a:rPr>
              <a:t>F</a:t>
            </a:r>
            <a:r>
              <a:rPr lang="en-US" smtClean="0">
                <a:solidFill>
                  <a:srgbClr val="010103"/>
                </a:solidFill>
              </a:rPr>
              <a:t>ilter Invalid</a:t>
            </a:r>
            <a:r>
              <a:rPr lang="en-US" smtClean="0"/>
              <a:t>” shows only the invalid cards from the last filtered view</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Slide Number Placeholder 5"/>
          <p:cNvSpPr>
            <a:spLocks noGrp="1"/>
          </p:cNvSpPr>
          <p:nvPr>
            <p:ph type="sldNum" sz="quarter" idx="12"/>
          </p:nvPr>
        </p:nvSpPr>
        <p:spPr>
          <a:noFill/>
        </p:spPr>
        <p:txBody>
          <a:bodyPr/>
          <a:lstStyle/>
          <a:p>
            <a:fld id="{4999D425-9C28-456B-9852-1568201865C4}" type="slidenum">
              <a:rPr lang="en-US"/>
              <a:pPr/>
              <a:t>27</a:t>
            </a:fld>
            <a:endParaRPr lang="en-US"/>
          </a:p>
        </p:txBody>
      </p:sp>
      <p:sp>
        <p:nvSpPr>
          <p:cNvPr id="29700" name="Rectangle 4"/>
          <p:cNvSpPr>
            <a:spLocks noChangeArrowheads="1"/>
          </p:cNvSpPr>
          <p:nvPr/>
        </p:nvSpPr>
        <p:spPr bwMode="auto">
          <a:xfrm>
            <a:off x="1547813" y="2636838"/>
            <a:ext cx="6408737" cy="504825"/>
          </a:xfrm>
          <a:prstGeom prst="rect">
            <a:avLst/>
          </a:prstGeom>
          <a:solidFill>
            <a:srgbClr val="FFFF00"/>
          </a:solidFill>
          <a:ln w="28575" algn="ctr">
            <a:solidFill>
              <a:schemeClr val="tx1"/>
            </a:solidFill>
            <a:miter lim="800000"/>
            <a:headEnd type="none" w="sm" len="sm"/>
            <a:tailEnd type="none" w="lg" len="med"/>
          </a:ln>
        </p:spPr>
        <p:txBody>
          <a:bodyPr wrap="none" anchor="ctr"/>
          <a:lstStyle/>
          <a:p>
            <a:pPr algn="ctr"/>
            <a:endParaRPr lang="en-US">
              <a:solidFill>
                <a:srgbClr val="FF0000"/>
              </a:solidFill>
            </a:endParaRPr>
          </a:p>
        </p:txBody>
      </p:sp>
      <p:sp>
        <p:nvSpPr>
          <p:cNvPr id="29701" name="Rectangle 2"/>
          <p:cNvSpPr>
            <a:spLocks noGrp="1" noChangeArrowheads="1"/>
          </p:cNvSpPr>
          <p:nvPr>
            <p:ph type="title"/>
          </p:nvPr>
        </p:nvSpPr>
        <p:spPr/>
        <p:txBody>
          <a:bodyPr/>
          <a:lstStyle/>
          <a:p>
            <a:pPr eaLnBrk="1" hangingPunct="1"/>
            <a:r>
              <a:rPr lang="en-US" sz="3600" smtClean="0"/>
              <a:t>Material Database</a:t>
            </a:r>
          </a:p>
        </p:txBody>
      </p:sp>
      <p:sp>
        <p:nvSpPr>
          <p:cNvPr id="157699" name="Rectangle 3"/>
          <p:cNvSpPr>
            <a:spLocks noGrp="1" noChangeArrowheads="1"/>
          </p:cNvSpPr>
          <p:nvPr>
            <p:ph type="body" idx="1"/>
          </p:nvPr>
        </p:nvSpPr>
        <p:spPr/>
        <p:txBody>
          <a:bodyPr/>
          <a:lstStyle/>
          <a:p>
            <a:pPr eaLnBrk="1" hangingPunct="1">
              <a:defRPr/>
            </a:pPr>
            <a:r>
              <a:rPr lang="en-US" smtClean="0"/>
              <a:t>flair contains an </a:t>
            </a:r>
            <a:r>
              <a:rPr lang="en-US" smtClean="0">
                <a:solidFill>
                  <a:srgbClr val="010103"/>
                </a:solidFill>
              </a:rPr>
              <a:t>internal database</a:t>
            </a:r>
            <a:r>
              <a:rPr lang="en-US" smtClean="0"/>
              <a:t> of ~</a:t>
            </a:r>
            <a:r>
              <a:rPr lang="en-US" smtClean="0">
                <a:solidFill>
                  <a:srgbClr val="800000"/>
                </a:solidFill>
              </a:rPr>
              <a:t>500</a:t>
            </a:r>
            <a:r>
              <a:rPr lang="en-US" smtClean="0"/>
              <a:t> predefined materials / compounds.</a:t>
            </a:r>
          </a:p>
          <a:p>
            <a:pPr eaLnBrk="1" hangingPunct="1">
              <a:defRPr/>
            </a:pPr>
            <a:r>
              <a:rPr lang="en-US" smtClean="0"/>
              <a:t>Some (~300) with the </a:t>
            </a:r>
            <a:r>
              <a:rPr lang="en-US" smtClean="0">
                <a:solidFill>
                  <a:srgbClr val="800000"/>
                </a:solidFill>
              </a:rPr>
              <a:t>Sternheimer</a:t>
            </a:r>
            <a:r>
              <a:rPr lang="en-US" smtClean="0"/>
              <a:t> parameters</a:t>
            </a:r>
          </a:p>
          <a:p>
            <a:pPr eaLnBrk="1" hangingPunct="1">
              <a:defRPr/>
            </a:pPr>
            <a:endParaRPr lang="en-US" sz="1200" smtClean="0"/>
          </a:p>
          <a:p>
            <a:pPr eaLnBrk="1" hangingPunct="1">
              <a:buFont typeface="Wingdings" pitchFamily="2" charset="2"/>
              <a:buNone/>
              <a:defRPr/>
            </a:pPr>
            <a:r>
              <a:rPr lang="en-US" sz="2800" smtClean="0">
                <a:solidFill>
                  <a:srgbClr val="800000"/>
                </a:solidFill>
                <a:effectLst>
                  <a:outerShdw blurRad="38100" dist="38100" dir="2700000" algn="tl">
                    <a:srgbClr val="C0C0C0"/>
                  </a:outerShdw>
                </a:effectLst>
              </a:rPr>
              <a:t>		</a:t>
            </a:r>
            <a:r>
              <a:rPr lang="en-US" sz="2800" smtClean="0">
                <a:solidFill>
                  <a:srgbClr val="FF0000"/>
                </a:solidFill>
                <a:effectLst>
                  <a:outerShdw blurRad="38100" dist="38100" dir="2700000" algn="tl">
                    <a:srgbClr val="C0C0C0"/>
                  </a:outerShdw>
                </a:effectLst>
              </a:rPr>
              <a:t>Please use this data as Reference only!</a:t>
            </a:r>
          </a:p>
          <a:p>
            <a:pPr eaLnBrk="1" hangingPunct="1">
              <a:defRPr/>
            </a:pPr>
            <a:endParaRPr lang="en-US" sz="1400" smtClean="0"/>
          </a:p>
          <a:p>
            <a:pPr eaLnBrk="1" hangingPunct="1">
              <a:defRPr/>
            </a:pPr>
            <a:r>
              <a:rPr lang="en-US" smtClean="0"/>
              <a:t>Validate always the correctness of the data</a:t>
            </a:r>
          </a:p>
          <a:p>
            <a:pPr eaLnBrk="1" hangingPunct="1">
              <a:defRPr/>
            </a:pPr>
            <a:r>
              <a:rPr lang="en-US" smtClean="0"/>
              <a:t>If errors found please contact the author</a:t>
            </a:r>
          </a:p>
          <a:p>
            <a:pPr eaLnBrk="1" hangingPunct="1">
              <a:defRPr/>
            </a:pPr>
            <a:endParaRPr lang="en-US" smtClean="0"/>
          </a:p>
          <a:p>
            <a:pPr eaLnBrk="1" hangingPunct="1">
              <a:defRPr/>
            </a:pPr>
            <a:r>
              <a:rPr lang="en-US" smtClean="0"/>
              <a:t>The database can be edited, and populated with your own materials. In this case a local copy of the database will be made in </a:t>
            </a:r>
            <a:r>
              <a:rPr lang="en-US" smtClean="0">
                <a:solidFill>
                  <a:srgbClr val="010103"/>
                </a:solidFill>
              </a:rPr>
              <a:t>~/.flair</a:t>
            </a:r>
            <a:r>
              <a:rPr lang="en-US" smtClean="0"/>
              <a:t> directory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Slide Number Placeholder 5"/>
          <p:cNvSpPr>
            <a:spLocks noGrp="1"/>
          </p:cNvSpPr>
          <p:nvPr>
            <p:ph type="sldNum" sz="quarter" idx="12"/>
          </p:nvPr>
        </p:nvSpPr>
        <p:spPr>
          <a:noFill/>
        </p:spPr>
        <p:txBody>
          <a:bodyPr/>
          <a:lstStyle/>
          <a:p>
            <a:fld id="{E7E5BC1C-92A0-4035-94A7-CDE4DFEE1C61}" type="slidenum">
              <a:rPr lang="en-US"/>
              <a:pPr/>
              <a:t>28</a:t>
            </a:fld>
            <a:endParaRPr lang="en-US"/>
          </a:p>
        </p:txBody>
      </p:sp>
      <p:sp>
        <p:nvSpPr>
          <p:cNvPr id="30724" name="Rectangle 2"/>
          <p:cNvSpPr>
            <a:spLocks noGrp="1" noChangeArrowheads="1"/>
          </p:cNvSpPr>
          <p:nvPr>
            <p:ph type="title"/>
          </p:nvPr>
        </p:nvSpPr>
        <p:spPr/>
        <p:txBody>
          <a:bodyPr/>
          <a:lstStyle/>
          <a:p>
            <a:pPr eaLnBrk="1" hangingPunct="1"/>
            <a:r>
              <a:rPr lang="en-US" sz="3600" smtClean="0"/>
              <a:t>Starting a Run</a:t>
            </a:r>
          </a:p>
        </p:txBody>
      </p:sp>
      <p:sp>
        <p:nvSpPr>
          <p:cNvPr id="30725" name="Rectangle 3"/>
          <p:cNvSpPr>
            <a:spLocks noGrp="1" noChangeArrowheads="1"/>
          </p:cNvSpPr>
          <p:nvPr>
            <p:ph type="body" idx="1"/>
          </p:nvPr>
        </p:nvSpPr>
        <p:spPr/>
        <p:txBody>
          <a:bodyPr/>
          <a:lstStyle/>
          <a:p>
            <a:pPr eaLnBrk="1" hangingPunct="1"/>
            <a:r>
              <a:rPr lang="en-US" smtClean="0"/>
              <a:t>Flair can start a </a:t>
            </a:r>
            <a:r>
              <a:rPr lang="en-US" smtClean="0">
                <a:solidFill>
                  <a:srgbClr val="800000"/>
                </a:solidFill>
              </a:rPr>
              <a:t>single run</a:t>
            </a:r>
            <a:r>
              <a:rPr lang="en-US" smtClean="0"/>
              <a:t> based on the input file, or </a:t>
            </a:r>
            <a:r>
              <a:rPr lang="en-US" smtClean="0">
                <a:solidFill>
                  <a:srgbClr val="800000"/>
                </a:solidFill>
              </a:rPr>
              <a:t>multiple runs</a:t>
            </a:r>
            <a:r>
              <a:rPr lang="en-US" smtClean="0"/>
              <a:t> by overriding some options, like #defines, title, random number seed and number of starting particles</a:t>
            </a:r>
          </a:p>
          <a:p>
            <a:pPr eaLnBrk="1" hangingPunct="1"/>
            <a:r>
              <a:rPr lang="en-US" smtClean="0"/>
              <a:t>Flair will try to “</a:t>
            </a:r>
            <a:r>
              <a:rPr lang="en-US" smtClean="0">
                <a:solidFill>
                  <a:srgbClr val="800000"/>
                </a:solidFill>
              </a:rPr>
              <a:t>attach</a:t>
            </a:r>
            <a:r>
              <a:rPr lang="en-US" smtClean="0"/>
              <a:t>” to a run. Using only the information from the output files generated by FLUKA, flair will try to identify the directory where the run takes place and monitor the progress of the Run.</a:t>
            </a:r>
          </a:p>
          <a:p>
            <a:pPr eaLnBrk="1" hangingPunct="1"/>
            <a:r>
              <a:rPr lang="en-US" smtClean="0"/>
              <a:t>During the execution of the run the user can view the output files in the “</a:t>
            </a:r>
            <a:r>
              <a:rPr lang="en-US" smtClean="0">
                <a:solidFill>
                  <a:srgbClr val="800000"/>
                </a:solidFill>
              </a:rPr>
              <a:t>Files Frame</a:t>
            </a:r>
            <a:r>
              <a:rPr lang="en-US" smtClean="0"/>
              <a:t>”</a:t>
            </a:r>
          </a:p>
          <a:p>
            <a:pPr eaLnBrk="1" hangingPunct="1"/>
            <a:endParaRPr lang="en-US"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Slide Number Placeholder 5"/>
          <p:cNvSpPr>
            <a:spLocks noGrp="1"/>
          </p:cNvSpPr>
          <p:nvPr>
            <p:ph type="sldNum" sz="quarter" idx="12"/>
          </p:nvPr>
        </p:nvSpPr>
        <p:spPr>
          <a:noFill/>
        </p:spPr>
        <p:txBody>
          <a:bodyPr/>
          <a:lstStyle/>
          <a:p>
            <a:fld id="{2CC5B925-D6DD-4DE6-8423-E001E347050D}" type="slidenum">
              <a:rPr lang="en-US"/>
              <a:pPr/>
              <a:t>29</a:t>
            </a:fld>
            <a:endParaRPr lang="en-US"/>
          </a:p>
        </p:txBody>
      </p:sp>
      <p:sp>
        <p:nvSpPr>
          <p:cNvPr id="31748" name="Rectangle 2"/>
          <p:cNvSpPr>
            <a:spLocks noGrp="1" noChangeArrowheads="1"/>
          </p:cNvSpPr>
          <p:nvPr>
            <p:ph type="title"/>
          </p:nvPr>
        </p:nvSpPr>
        <p:spPr/>
        <p:txBody>
          <a:bodyPr/>
          <a:lstStyle/>
          <a:p>
            <a:pPr eaLnBrk="1" hangingPunct="1"/>
            <a:r>
              <a:rPr lang="en-US" sz="3600" smtClean="0"/>
              <a:t>Tips &amp; Tricks</a:t>
            </a:r>
          </a:p>
        </p:txBody>
      </p:sp>
      <p:sp>
        <p:nvSpPr>
          <p:cNvPr id="175107" name="Rectangle 3"/>
          <p:cNvSpPr>
            <a:spLocks noGrp="1" noChangeArrowheads="1"/>
          </p:cNvSpPr>
          <p:nvPr>
            <p:ph type="body" idx="1"/>
          </p:nvPr>
        </p:nvSpPr>
        <p:spPr>
          <a:xfrm>
            <a:off x="750888" y="1125538"/>
            <a:ext cx="7924800" cy="5181600"/>
          </a:xfrm>
        </p:spPr>
        <p:txBody>
          <a:bodyPr/>
          <a:lstStyle/>
          <a:p>
            <a:pPr eaLnBrk="1" hangingPunct="1">
              <a:lnSpc>
                <a:spcPct val="90000"/>
              </a:lnSpc>
              <a:defRPr/>
            </a:pPr>
            <a:r>
              <a:rPr lang="en-US" smtClean="0">
                <a:solidFill>
                  <a:srgbClr val="800000"/>
                </a:solidFill>
                <a:effectLst>
                  <a:outerShdw blurRad="38100" dist="38100" dir="2700000" algn="tl">
                    <a:srgbClr val="C0C0C0"/>
                  </a:outerShdw>
                </a:effectLst>
              </a:rPr>
              <a:t>Mouse</a:t>
            </a:r>
          </a:p>
          <a:p>
            <a:pPr lvl="1" eaLnBrk="1" hangingPunct="1">
              <a:lnSpc>
                <a:spcPct val="90000"/>
              </a:lnSpc>
              <a:defRPr/>
            </a:pPr>
            <a:r>
              <a:rPr lang="en-US" smtClean="0">
                <a:solidFill>
                  <a:srgbClr val="010103"/>
                </a:solidFill>
              </a:rPr>
              <a:t>right-click</a:t>
            </a:r>
            <a:r>
              <a:rPr lang="en-US" smtClean="0"/>
              <a:t>	opens the popup-menu with the most</a:t>
            </a:r>
            <a:br>
              <a:rPr lang="en-US" smtClean="0"/>
            </a:br>
            <a:r>
              <a:rPr lang="en-US" smtClean="0"/>
              <a:t>			important actions</a:t>
            </a:r>
          </a:p>
          <a:p>
            <a:pPr eaLnBrk="1" hangingPunct="1">
              <a:lnSpc>
                <a:spcPct val="90000"/>
              </a:lnSpc>
              <a:defRPr/>
            </a:pPr>
            <a:r>
              <a:rPr lang="en-US" smtClean="0">
                <a:solidFill>
                  <a:srgbClr val="800000"/>
                </a:solidFill>
                <a:effectLst>
                  <a:outerShdw blurRad="38100" dist="38100" dir="2700000" algn="tl">
                    <a:srgbClr val="C0C0C0"/>
                  </a:outerShdw>
                </a:effectLst>
              </a:rPr>
              <a:t>Keyboard</a:t>
            </a:r>
            <a:r>
              <a:rPr lang="en-US" smtClean="0"/>
              <a:t>		</a:t>
            </a:r>
            <a:r>
              <a:rPr lang="en-US" sz="2000" smtClean="0"/>
              <a:t>Check the accelerators on the menus</a:t>
            </a:r>
          </a:p>
          <a:p>
            <a:pPr lvl="1" eaLnBrk="1" hangingPunct="1">
              <a:lnSpc>
                <a:spcPct val="90000"/>
              </a:lnSpc>
              <a:defRPr/>
            </a:pPr>
            <a:r>
              <a:rPr lang="en-US" smtClean="0">
                <a:solidFill>
                  <a:srgbClr val="010103"/>
                </a:solidFill>
              </a:rPr>
              <a:t>Ctlr-Enter	</a:t>
            </a:r>
            <a:r>
              <a:rPr lang="en-US" smtClean="0"/>
              <a:t>	Performs the default action in every frame.</a:t>
            </a:r>
          </a:p>
          <a:p>
            <a:pPr lvl="1" eaLnBrk="1" hangingPunct="1">
              <a:lnSpc>
                <a:spcPct val="90000"/>
              </a:lnSpc>
              <a:buFont typeface="Wingdings" pitchFamily="2" charset="2"/>
              <a:buNone/>
              <a:defRPr/>
            </a:pPr>
            <a:r>
              <a:rPr lang="en-US" smtClean="0"/>
              <a:t>				Add a card in the Input Editor</a:t>
            </a:r>
          </a:p>
          <a:p>
            <a:pPr lvl="1" eaLnBrk="1" hangingPunct="1">
              <a:lnSpc>
                <a:spcPct val="90000"/>
              </a:lnSpc>
              <a:defRPr/>
            </a:pPr>
            <a:r>
              <a:rPr lang="en-US" smtClean="0">
                <a:solidFill>
                  <a:srgbClr val="010103"/>
                </a:solidFill>
              </a:rPr>
              <a:t>Ctrl-Space</a:t>
            </a:r>
            <a:r>
              <a:rPr lang="en-US" smtClean="0"/>
              <a:t>	Access popup-menu (like </a:t>
            </a:r>
            <a:r>
              <a:rPr lang="en-US" smtClean="0">
                <a:solidFill>
                  <a:srgbClr val="800000"/>
                </a:solidFill>
              </a:rPr>
              <a:t>right-clicking</a:t>
            </a:r>
            <a:r>
              <a:rPr lang="en-US" smtClean="0"/>
              <a:t>)</a:t>
            </a:r>
          </a:p>
          <a:p>
            <a:pPr lvl="1" eaLnBrk="1" hangingPunct="1">
              <a:lnSpc>
                <a:spcPct val="90000"/>
              </a:lnSpc>
              <a:defRPr/>
            </a:pPr>
            <a:r>
              <a:rPr lang="en-US" smtClean="0">
                <a:solidFill>
                  <a:srgbClr val="010103"/>
                </a:solidFill>
              </a:rPr>
              <a:t>Listboxes	</a:t>
            </a:r>
            <a:r>
              <a:rPr lang="en-US" smtClean="0"/>
              <a:t>	All listboxes in flair are searchable and case</a:t>
            </a:r>
            <a:br>
              <a:rPr lang="en-US" smtClean="0"/>
            </a:br>
            <a:r>
              <a:rPr lang="en-US" smtClean="0"/>
              <a:t>			insensitive. Type the first characters of the</a:t>
            </a:r>
            <a:br>
              <a:rPr lang="en-US" smtClean="0"/>
            </a:br>
            <a:r>
              <a:rPr lang="en-US" smtClean="0"/>
              <a:t>			string you are searching and the closest</a:t>
            </a:r>
            <a:br>
              <a:rPr lang="en-US" smtClean="0"/>
            </a:br>
            <a:r>
              <a:rPr lang="en-US" smtClean="0"/>
              <a:t>			match will be highlighted.</a:t>
            </a:r>
            <a:br>
              <a:rPr lang="en-US" smtClean="0"/>
            </a:br>
            <a:r>
              <a:rPr lang="en-US" smtClean="0"/>
              <a:t>			</a:t>
            </a:r>
            <a:r>
              <a:rPr lang="en-US" smtClean="0">
                <a:solidFill>
                  <a:srgbClr val="800000"/>
                </a:solidFill>
              </a:rPr>
              <a:t>Ctrl-G</a:t>
            </a:r>
            <a:r>
              <a:rPr lang="en-US" smtClean="0"/>
              <a:t> repeats the search. </a:t>
            </a:r>
            <a:r>
              <a:rPr lang="en-US" smtClean="0">
                <a:solidFill>
                  <a:srgbClr val="800000"/>
                </a:solidFill>
              </a:rPr>
              <a:t>Space</a:t>
            </a:r>
            <a:r>
              <a:rPr lang="en-US" smtClean="0"/>
              <a:t/>
            </a:r>
            <a:br>
              <a:rPr lang="en-US" smtClean="0"/>
            </a:br>
            <a:r>
              <a:rPr lang="en-US" smtClean="0"/>
              <a:t>			selects/deselect item</a:t>
            </a:r>
          </a:p>
          <a:p>
            <a:pPr lvl="1" eaLnBrk="1" hangingPunct="1">
              <a:lnSpc>
                <a:spcPct val="90000"/>
              </a:lnSpc>
              <a:defRPr/>
            </a:pPr>
            <a:r>
              <a:rPr lang="en-US" smtClean="0">
                <a:solidFill>
                  <a:srgbClr val="010103"/>
                </a:solidFill>
              </a:rPr>
              <a:t>+, -, Ins</a:t>
            </a:r>
            <a:r>
              <a:rPr lang="en-US" smtClean="0"/>
              <a:t>		While editing the </a:t>
            </a:r>
            <a:r>
              <a:rPr lang="en-US" smtClean="0">
                <a:solidFill>
                  <a:srgbClr val="800000"/>
                </a:solidFill>
              </a:rPr>
              <a:t>REGION</a:t>
            </a:r>
            <a:r>
              <a:rPr lang="en-US" smtClean="0"/>
              <a:t> expression shows</a:t>
            </a:r>
            <a:br>
              <a:rPr lang="en-US" smtClean="0"/>
            </a:br>
            <a:r>
              <a:rPr lang="en-US" smtClean="0"/>
              <a:t>			a list of all available bodies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5"/>
          <p:cNvSpPr>
            <a:spLocks noGrp="1"/>
          </p:cNvSpPr>
          <p:nvPr>
            <p:ph type="sldNum" sz="quarter" idx="12"/>
          </p:nvPr>
        </p:nvSpPr>
        <p:spPr>
          <a:noFill/>
        </p:spPr>
        <p:txBody>
          <a:bodyPr/>
          <a:lstStyle/>
          <a:p>
            <a:fld id="{304F3015-574F-49ED-A892-F570CB0FD308}" type="slidenum">
              <a:rPr lang="en-US"/>
              <a:pPr/>
              <a:t>3</a:t>
            </a:fld>
            <a:endParaRPr lang="en-US"/>
          </a:p>
        </p:txBody>
      </p:sp>
      <p:sp>
        <p:nvSpPr>
          <p:cNvPr id="5124" name="Rectangle 2"/>
          <p:cNvSpPr>
            <a:spLocks noGrp="1" noChangeArrowheads="1"/>
          </p:cNvSpPr>
          <p:nvPr>
            <p:ph type="title"/>
          </p:nvPr>
        </p:nvSpPr>
        <p:spPr/>
        <p:txBody>
          <a:bodyPr/>
          <a:lstStyle/>
          <a:p>
            <a:pPr eaLnBrk="1" hangingPunct="1"/>
            <a:r>
              <a:rPr lang="en-US" sz="3600" smtClean="0"/>
              <a:t>Why is UI design important</a:t>
            </a:r>
          </a:p>
        </p:txBody>
      </p:sp>
      <p:sp>
        <p:nvSpPr>
          <p:cNvPr id="5125" name="Rectangle 3"/>
          <p:cNvSpPr>
            <a:spLocks noGrp="1" noChangeArrowheads="1"/>
          </p:cNvSpPr>
          <p:nvPr>
            <p:ph type="body" idx="1"/>
          </p:nvPr>
        </p:nvSpPr>
        <p:spPr/>
        <p:txBody>
          <a:bodyPr/>
          <a:lstStyle/>
          <a:p>
            <a:pPr eaLnBrk="1" hangingPunct="1"/>
            <a:r>
              <a:rPr lang="en-US" sz="2800" smtClean="0">
                <a:solidFill>
                  <a:srgbClr val="000000"/>
                </a:solidFill>
              </a:rPr>
              <a:t>User Interfaces</a:t>
            </a:r>
            <a:r>
              <a:rPr lang="en-US" sz="2800" smtClean="0"/>
              <a:t> are what allows end users to interact with an application.</a:t>
            </a:r>
          </a:p>
          <a:p>
            <a:pPr eaLnBrk="1" hangingPunct="1">
              <a:buFont typeface="Wingdings" pitchFamily="2" charset="2"/>
              <a:buNone/>
            </a:pPr>
            <a:endParaRPr lang="en-US" sz="2800" smtClean="0"/>
          </a:p>
          <a:p>
            <a:pPr eaLnBrk="1" hangingPunct="1"/>
            <a:r>
              <a:rPr lang="en-US" sz="2800" smtClean="0"/>
              <a:t>A good UI will make an application </a:t>
            </a:r>
            <a:r>
              <a:rPr lang="en-US" sz="2800" smtClean="0">
                <a:solidFill>
                  <a:srgbClr val="000000"/>
                </a:solidFill>
              </a:rPr>
              <a:t>intuitive and easy to use</a:t>
            </a:r>
          </a:p>
          <a:p>
            <a:pPr eaLnBrk="1" hangingPunct="1">
              <a:buFont typeface="Wingdings" pitchFamily="2" charset="2"/>
              <a:buNone/>
            </a:pPr>
            <a:endParaRPr lang="en-US" sz="2800" smtClean="0"/>
          </a:p>
          <a:p>
            <a:pPr eaLnBrk="1" hangingPunct="1"/>
            <a:r>
              <a:rPr lang="en-US" sz="2800" smtClean="0"/>
              <a:t>Excellent applications without good UI will be less popular than inferior ones with a good UI</a:t>
            </a:r>
          </a:p>
          <a:p>
            <a:pPr eaLnBrk="1" hangingPunct="1"/>
            <a:endParaRPr lang="en-US"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Slide Number Placeholder 5"/>
          <p:cNvSpPr>
            <a:spLocks noGrp="1"/>
          </p:cNvSpPr>
          <p:nvPr>
            <p:ph type="sldNum" sz="quarter" idx="12"/>
          </p:nvPr>
        </p:nvSpPr>
        <p:spPr>
          <a:noFill/>
        </p:spPr>
        <p:txBody>
          <a:bodyPr/>
          <a:lstStyle/>
          <a:p>
            <a:fld id="{905F57D2-3FB2-4BBE-861F-1E86CAD273F1}" type="slidenum">
              <a:rPr lang="en-US"/>
              <a:pPr/>
              <a:t>30</a:t>
            </a:fld>
            <a:endParaRPr lang="en-US"/>
          </a:p>
        </p:txBody>
      </p:sp>
      <p:sp>
        <p:nvSpPr>
          <p:cNvPr id="32772"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ToDo: Features to be added</a:t>
            </a:r>
          </a:p>
        </p:txBody>
      </p:sp>
      <p:sp>
        <p:nvSpPr>
          <p:cNvPr id="32773" name="Rectangle 3"/>
          <p:cNvSpPr>
            <a:spLocks noGrp="1" noChangeArrowheads="1"/>
          </p:cNvSpPr>
          <p:nvPr>
            <p:ph type="body" idx="1"/>
          </p:nvPr>
        </p:nvSpPr>
        <p:spPr>
          <a:xfrm>
            <a:off x="646113" y="962025"/>
            <a:ext cx="7924800" cy="4905375"/>
          </a:xfrm>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800000"/>
                </a:solidFill>
              </a:rPr>
              <a:t>Interface</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Exportation of processing scripts and various formats (Geant...)</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Import from other codes (MCNP…)</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800000"/>
                </a:solidFill>
              </a:rPr>
              <a:t>Input Editor</a:t>
            </a:r>
            <a:endParaRPr lang="en-GB" smtClean="0"/>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A group of flair cards for manipulating the input file. Including dynamic transformations, variables, vector operations, etc.</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800000"/>
                </a:solidFill>
              </a:rPr>
              <a:t>Post Processing</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Re-binning or USRBINs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Maximum trace </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solidFill>
                  <a:srgbClr val="800000"/>
                </a:solidFill>
              </a:rPr>
              <a:t>Plotting:</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Information of Input File</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3D Ray Tracing interface to povray</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mtClean="0"/>
              <a:t>Particle tracks</a:t>
            </a:r>
          </a:p>
        </p:txBody>
      </p:sp>
    </p:spTree>
  </p:cSld>
  <p:clrMapOvr>
    <a:masterClrMapping/>
  </p:clrMapOvr>
  <p:transition spd="med" advTm="28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Slide Number Placeholder 5"/>
          <p:cNvSpPr>
            <a:spLocks noGrp="1"/>
          </p:cNvSpPr>
          <p:nvPr>
            <p:ph type="sldNum" sz="quarter" idx="12"/>
          </p:nvPr>
        </p:nvSpPr>
        <p:spPr>
          <a:noFill/>
        </p:spPr>
        <p:txBody>
          <a:bodyPr/>
          <a:lstStyle/>
          <a:p>
            <a:fld id="{297F0168-A62D-405F-B1F6-80493ACF03AC}" type="slidenum">
              <a:rPr lang="en-US"/>
              <a:pPr/>
              <a:t>31</a:t>
            </a:fld>
            <a:endParaRPr lang="en-US"/>
          </a:p>
        </p:txBody>
      </p:sp>
      <p:sp>
        <p:nvSpPr>
          <p:cNvPr id="33796"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How to Contribute</a:t>
            </a:r>
          </a:p>
        </p:txBody>
      </p:sp>
      <p:sp>
        <p:nvSpPr>
          <p:cNvPr id="33797" name="Rectangle 3"/>
          <p:cNvSpPr>
            <a:spLocks noGrp="1" noChangeArrowheads="1"/>
          </p:cNvSpPr>
          <p:nvPr>
            <p:ph type="body" idx="1"/>
          </p:nvPr>
        </p:nvSpPr>
        <p:spPr>
          <a:xfrm>
            <a:off x="749300" y="1143000"/>
            <a:ext cx="7926388" cy="4786313"/>
          </a:xfrm>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Python programming</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Parsing and processing output files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Web based database for sharing resources with other users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Input Editor</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Cards Layout, in other formats (from 3 up to 8 columns)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Labels have to be intuitive, if something is not comprehensible please propose an alternative</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Manual, Online documentation, Tips database</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Icons for tool bars and cards</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Gnuplot scripts or ideas for better presentation</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Comments &amp; Ideas, on new features that one wants to see</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t>Testing, Bug reporting</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a:t>
            </a:r>
          </a:p>
        </p:txBody>
      </p:sp>
    </p:spTree>
  </p:cSld>
  <p:clrMapOvr>
    <a:masterClrMapping/>
  </p:clrMapOvr>
  <p:transition spd="med" advTm="77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Slide Number Placeholder 5"/>
          <p:cNvSpPr>
            <a:spLocks noGrp="1"/>
          </p:cNvSpPr>
          <p:nvPr>
            <p:ph type="sldNum" sz="quarter" idx="12"/>
          </p:nvPr>
        </p:nvSpPr>
        <p:spPr>
          <a:noFill/>
        </p:spPr>
        <p:txBody>
          <a:bodyPr/>
          <a:lstStyle/>
          <a:p>
            <a:fld id="{04BB1B87-3D06-461E-84D0-7B9AEAB19D03}" type="slidenum">
              <a:rPr lang="en-US"/>
              <a:pPr/>
              <a:t>32</a:t>
            </a:fld>
            <a:endParaRPr lang="en-US"/>
          </a:p>
        </p:txBody>
      </p:sp>
      <p:sp>
        <p:nvSpPr>
          <p:cNvPr id="34820" name="Rectangle 2"/>
          <p:cNvSpPr>
            <a:spLocks noGrp="1" noChangeArrowheads="1"/>
          </p:cNvSpPr>
          <p:nvPr>
            <p:ph type="title"/>
          </p:nvPr>
        </p:nvSpPr>
        <p:spPr/>
        <p:txBody>
          <a:bodyPr/>
          <a:lstStyle/>
          <a:p>
            <a:pPr eaLnBrk="1" hangingPunct="1"/>
            <a:r>
              <a:rPr lang="en-US" sz="3600" smtClean="0"/>
              <a:t>Known Bugs / Limitations</a:t>
            </a:r>
          </a:p>
        </p:txBody>
      </p:sp>
      <p:sp>
        <p:nvSpPr>
          <p:cNvPr id="34821" name="Rectangle 3"/>
          <p:cNvSpPr>
            <a:spLocks noGrp="1" noChangeArrowheads="1"/>
          </p:cNvSpPr>
          <p:nvPr>
            <p:ph type="body" idx="1"/>
          </p:nvPr>
        </p:nvSpPr>
        <p:spPr/>
        <p:txBody>
          <a:bodyPr/>
          <a:lstStyle/>
          <a:p>
            <a:pPr eaLnBrk="1" hangingPunct="1"/>
            <a:r>
              <a:rPr lang="en-US" smtClean="0">
                <a:solidFill>
                  <a:srgbClr val="800000"/>
                </a:solidFill>
              </a:rPr>
              <a:t>Unicode / International</a:t>
            </a:r>
            <a:r>
              <a:rPr lang="en-US" smtClean="0"/>
              <a:t> characters do not work well and should be avoided</a:t>
            </a:r>
          </a:p>
          <a:p>
            <a:pPr eaLnBrk="1" hangingPunct="1"/>
            <a:r>
              <a:rPr lang="en-US" smtClean="0">
                <a:solidFill>
                  <a:srgbClr val="800000"/>
                </a:solidFill>
              </a:rPr>
              <a:t>Gnuplot &lt;4.2</a:t>
            </a:r>
            <a:r>
              <a:rPr lang="en-US" smtClean="0"/>
              <a:t> has a bug in the number of palette colors</a:t>
            </a:r>
          </a:p>
          <a:p>
            <a:pPr eaLnBrk="1" hangingPunct="1"/>
            <a:r>
              <a:rPr lang="en-US" smtClean="0">
                <a:solidFill>
                  <a:srgbClr val="800000"/>
                </a:solidFill>
              </a:rPr>
              <a:t>Inline comments</a:t>
            </a:r>
            <a:r>
              <a:rPr lang="en-US" smtClean="0"/>
              <a:t>, and comments inside REGION definition are treated as one comment preceding the input card</a:t>
            </a:r>
          </a:p>
          <a:p>
            <a:pPr eaLnBrk="1" hangingPunct="1"/>
            <a:r>
              <a:rPr lang="en-US" smtClean="0"/>
              <a:t>REMEMBER always that the </a:t>
            </a:r>
            <a:r>
              <a:rPr lang="en-US" smtClean="0">
                <a:solidFill>
                  <a:srgbClr val="800000"/>
                </a:solidFill>
              </a:rPr>
              <a:t>.flair</a:t>
            </a:r>
            <a:r>
              <a:rPr lang="en-US" smtClean="0"/>
              <a:t> and </a:t>
            </a:r>
            <a:r>
              <a:rPr lang="en-US" smtClean="0">
                <a:solidFill>
                  <a:srgbClr val="800000"/>
                </a:solidFill>
              </a:rPr>
              <a:t>.inp</a:t>
            </a:r>
            <a:r>
              <a:rPr lang="en-US" smtClean="0"/>
              <a:t> are different thing. Do not save the project as .inp or the input file as .flair</a:t>
            </a:r>
          </a:p>
          <a:p>
            <a:pPr eaLnBrk="1" hangingPunct="1"/>
            <a:endParaRPr lang="en-US"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5"/>
          <p:cNvSpPr>
            <a:spLocks noGrp="1"/>
          </p:cNvSpPr>
          <p:nvPr>
            <p:ph type="sldNum" sz="quarter" idx="12"/>
          </p:nvPr>
        </p:nvSpPr>
        <p:spPr>
          <a:noFill/>
        </p:spPr>
        <p:txBody>
          <a:bodyPr/>
          <a:lstStyle/>
          <a:p>
            <a:fld id="{D2C00E2D-9E3F-4E1F-9F21-32AEA1DACF9A}" type="slidenum">
              <a:rPr lang="en-US"/>
              <a:pPr/>
              <a:t>33</a:t>
            </a:fld>
            <a:endParaRPr lang="en-US"/>
          </a:p>
        </p:txBody>
      </p:sp>
      <p:sp>
        <p:nvSpPr>
          <p:cNvPr id="35844" name="Rectangle 2"/>
          <p:cNvSpPr>
            <a:spLocks noGrp="1" noChangeArrowheads="1"/>
          </p:cNvSpPr>
          <p:nvPr>
            <p:ph type="title"/>
          </p:nvPr>
        </p:nvSpPr>
        <p:spPr/>
        <p:txBody>
          <a:bodyPr/>
          <a:lstStyle/>
          <a:p>
            <a:pPr eaLnBrk="1" hangingPunct="1"/>
            <a:r>
              <a:rPr lang="en-US" sz="3600" smtClean="0"/>
              <a:t>Other goodies</a:t>
            </a:r>
          </a:p>
        </p:txBody>
      </p:sp>
      <p:sp>
        <p:nvSpPr>
          <p:cNvPr id="35845" name="Rectangle 3"/>
          <p:cNvSpPr>
            <a:spLocks noGrp="1" noChangeArrowheads="1"/>
          </p:cNvSpPr>
          <p:nvPr>
            <p:ph type="body" idx="1"/>
          </p:nvPr>
        </p:nvSpPr>
        <p:spPr/>
        <p:txBody>
          <a:bodyPr/>
          <a:lstStyle/>
          <a:p>
            <a:pPr eaLnBrk="1" hangingPunct="1">
              <a:buFont typeface="Wingdings" pitchFamily="2" charset="2"/>
              <a:buNone/>
            </a:pPr>
            <a:r>
              <a:rPr lang="en-US" smtClean="0"/>
              <a:t>	</a:t>
            </a:r>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endParaRPr lang="en-US" smtClean="0"/>
          </a:p>
          <a:p>
            <a:pPr eaLnBrk="1" hangingPunct="1">
              <a:buFont typeface="Wingdings" pitchFamily="2" charset="2"/>
              <a:buNone/>
            </a:pPr>
            <a:r>
              <a:rPr lang="en-US" smtClean="0"/>
              <a:t>	Flair has a </a:t>
            </a:r>
            <a:r>
              <a:rPr lang="en-US" smtClean="0">
                <a:solidFill>
                  <a:srgbClr val="800000"/>
                </a:solidFill>
              </a:rPr>
              <a:t>lot of functionality</a:t>
            </a:r>
            <a:r>
              <a:rPr lang="en-US" smtClean="0"/>
              <a:t> that is not covered in this tutorial. I would advice the users to go through the various menus and help page and try it out.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a:noFill/>
        </p:spPr>
        <p:txBody>
          <a:bodyPr/>
          <a:lstStyle/>
          <a:p>
            <a:fld id="{B69712CC-017F-412E-8D74-568814D28462}" type="slidenum">
              <a:rPr lang="en-US"/>
              <a:pPr/>
              <a:t>4</a:t>
            </a:fld>
            <a:endParaRPr lang="en-US"/>
          </a:p>
        </p:txBody>
      </p:sp>
      <p:sp>
        <p:nvSpPr>
          <p:cNvPr id="6148" name="Rectangle 2"/>
          <p:cNvSpPr>
            <a:spLocks noGrp="1" noChangeArrowheads="1"/>
          </p:cNvSpPr>
          <p:nvPr>
            <p:ph type="title"/>
          </p:nvPr>
        </p:nvSpPr>
        <p:spPr/>
        <p:txBody>
          <a:bodyPr/>
          <a:lstStyle/>
          <a:p>
            <a:pPr eaLnBrk="1" hangingPunct="1"/>
            <a:r>
              <a:rPr lang="en-US" sz="3600" smtClean="0"/>
              <a:t>What makes a good UI?</a:t>
            </a:r>
          </a:p>
        </p:txBody>
      </p:sp>
      <p:sp>
        <p:nvSpPr>
          <p:cNvPr id="130051"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mtClean="0">
                <a:solidFill>
                  <a:srgbClr val="800000"/>
                </a:solidFill>
                <a:effectLst>
                  <a:outerShdw blurRad="38100" dist="38100" dir="2700000" algn="tl">
                    <a:srgbClr val="C0C0C0"/>
                  </a:outerShdw>
                </a:effectLst>
              </a:rPr>
              <a:t>General:</a:t>
            </a:r>
          </a:p>
          <a:p>
            <a:pPr eaLnBrk="1" hangingPunct="1">
              <a:lnSpc>
                <a:spcPct val="90000"/>
              </a:lnSpc>
              <a:defRPr/>
            </a:pPr>
            <a:r>
              <a:rPr lang="en-US" smtClean="0"/>
              <a:t>Simple</a:t>
            </a:r>
          </a:p>
          <a:p>
            <a:pPr eaLnBrk="1" hangingPunct="1">
              <a:lnSpc>
                <a:spcPct val="90000"/>
              </a:lnSpc>
              <a:defRPr/>
            </a:pPr>
            <a:r>
              <a:rPr lang="en-US" smtClean="0"/>
              <a:t>Intuitive</a:t>
            </a:r>
          </a:p>
          <a:p>
            <a:pPr eaLnBrk="1" hangingPunct="1">
              <a:lnSpc>
                <a:spcPct val="90000"/>
              </a:lnSpc>
              <a:defRPr/>
            </a:pPr>
            <a:r>
              <a:rPr lang="en-US" smtClean="0"/>
              <a:t>Respects the commonly accepted conventions</a:t>
            </a:r>
          </a:p>
          <a:p>
            <a:pPr eaLnBrk="1" hangingPunct="1">
              <a:lnSpc>
                <a:spcPct val="90000"/>
              </a:lnSpc>
              <a:defRPr/>
            </a:pPr>
            <a:r>
              <a:rPr lang="en-US" smtClean="0"/>
              <a:t>Visually organized</a:t>
            </a:r>
          </a:p>
          <a:p>
            <a:pPr eaLnBrk="1" hangingPunct="1">
              <a:lnSpc>
                <a:spcPct val="90000"/>
              </a:lnSpc>
              <a:defRPr/>
            </a:pPr>
            <a:r>
              <a:rPr lang="en-US" smtClean="0"/>
              <a:t>Native look</a:t>
            </a:r>
          </a:p>
          <a:p>
            <a:pPr eaLnBrk="1" hangingPunct="1">
              <a:lnSpc>
                <a:spcPct val="90000"/>
              </a:lnSpc>
              <a:defRPr/>
            </a:pPr>
            <a:r>
              <a:rPr lang="en-US" smtClean="0"/>
              <a:t>Easily install and setup</a:t>
            </a:r>
          </a:p>
          <a:p>
            <a:pPr eaLnBrk="1" hangingPunct="1">
              <a:lnSpc>
                <a:spcPct val="90000"/>
              </a:lnSpc>
              <a:defRPr/>
            </a:pPr>
            <a:r>
              <a:rPr lang="en-US" smtClean="0"/>
              <a:t>Extensible / Programmable</a:t>
            </a:r>
          </a:p>
          <a:p>
            <a:pPr eaLnBrk="1" hangingPunct="1">
              <a:lnSpc>
                <a:spcPct val="90000"/>
              </a:lnSpc>
              <a:defRPr/>
            </a:pPr>
            <a:endParaRPr lang="en-US" smtClean="0"/>
          </a:p>
          <a:p>
            <a:pPr eaLnBrk="1" hangingPunct="1">
              <a:lnSpc>
                <a:spcPct val="90000"/>
              </a:lnSpc>
              <a:buFont typeface="Wingdings" pitchFamily="2" charset="2"/>
              <a:buNone/>
              <a:defRPr/>
            </a:pPr>
            <a:r>
              <a:rPr lang="en-US" smtClean="0">
                <a:solidFill>
                  <a:srgbClr val="800000"/>
                </a:solidFill>
                <a:effectLst>
                  <a:outerShdw blurRad="38100" dist="38100" dir="2700000" algn="tl">
                    <a:srgbClr val="C0C0C0"/>
                  </a:outerShdw>
                </a:effectLst>
              </a:rPr>
              <a:t>FLUKA:</a:t>
            </a:r>
          </a:p>
          <a:p>
            <a:pPr eaLnBrk="1" hangingPunct="1">
              <a:lnSpc>
                <a:spcPct val="90000"/>
              </a:lnSpc>
              <a:defRPr/>
            </a:pPr>
            <a:r>
              <a:rPr lang="en-US" smtClean="0"/>
              <a:t>Do not hide the inner functionality</a:t>
            </a:r>
          </a:p>
          <a:p>
            <a:pPr eaLnBrk="1" hangingPunct="1">
              <a:lnSpc>
                <a:spcPct val="90000"/>
              </a:lnSpc>
              <a:defRPr/>
            </a:pPr>
            <a:r>
              <a:rPr lang="en-US" smtClean="0"/>
              <a:t>Provide a platform for working/analyzing results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4"/>
          <p:cNvSpPr>
            <a:spLocks noGrp="1"/>
          </p:cNvSpPr>
          <p:nvPr>
            <p:ph type="ftr" sz="quarter" idx="11"/>
          </p:nvPr>
        </p:nvSpPr>
        <p:spPr>
          <a:noFill/>
        </p:spPr>
        <p:txBody>
          <a:bodyPr/>
          <a:lstStyle/>
          <a:p>
            <a:endParaRPr lang="en-US"/>
          </a:p>
          <a:p>
            <a:r>
              <a:rPr lang="en-US" dirty="0"/>
              <a:t>7</a:t>
            </a:r>
            <a:r>
              <a:rPr lang="en-US" baseline="30000" dirty="0"/>
              <a:t>th </a:t>
            </a:r>
            <a:r>
              <a:rPr lang="en-US" dirty="0" err="1"/>
              <a:t>Fluka</a:t>
            </a:r>
            <a:r>
              <a:rPr lang="en-US" dirty="0"/>
              <a:t> Course, Paris Sept.29-Oct.3, 2008</a:t>
            </a:r>
          </a:p>
        </p:txBody>
      </p:sp>
      <p:sp>
        <p:nvSpPr>
          <p:cNvPr id="7171" name="Slide Number Placeholder 5"/>
          <p:cNvSpPr>
            <a:spLocks noGrp="1"/>
          </p:cNvSpPr>
          <p:nvPr>
            <p:ph type="sldNum" sz="quarter" idx="12"/>
          </p:nvPr>
        </p:nvSpPr>
        <p:spPr>
          <a:noFill/>
        </p:spPr>
        <p:txBody>
          <a:bodyPr/>
          <a:lstStyle/>
          <a:p>
            <a:fld id="{F2351CCB-4EED-4420-B9CD-FC734BEF25D5}" type="slidenum">
              <a:rPr lang="en-US"/>
              <a:pPr/>
              <a:t>5</a:t>
            </a:fld>
            <a:endParaRPr lang="en-US"/>
          </a:p>
        </p:txBody>
      </p:sp>
      <p:sp>
        <p:nvSpPr>
          <p:cNvPr id="7172" name="Rectangle 2"/>
          <p:cNvSpPr>
            <a:spLocks noGrp="1" noChangeArrowheads="1"/>
          </p:cNvSpPr>
          <p:nvPr>
            <p:ph type="title"/>
          </p:nvPr>
        </p:nvSpPr>
        <p:spPr/>
        <p:txBody>
          <a:bodyPr/>
          <a:lstStyle/>
          <a:p>
            <a:pPr eaLnBrk="1" hangingPunct="1"/>
            <a:r>
              <a:rPr lang="en-US" sz="3600" smtClean="0"/>
              <a:t>Software choices </a:t>
            </a:r>
            <a:r>
              <a:rPr lang="en-US" sz="3600" baseline="30000" smtClean="0"/>
              <a:t>[1/2]</a:t>
            </a:r>
          </a:p>
        </p:txBody>
      </p:sp>
      <p:sp>
        <p:nvSpPr>
          <p:cNvPr id="132099"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2000" smtClean="0">
                <a:solidFill>
                  <a:srgbClr val="800000"/>
                </a:solidFill>
                <a:effectLst>
                  <a:outerShdw blurRad="38100" dist="38100" dir="2700000" algn="tl">
                    <a:srgbClr val="C0C0C0"/>
                  </a:outerShdw>
                </a:effectLst>
              </a:rPr>
              <a:t>Requirements:</a:t>
            </a:r>
          </a:p>
          <a:p>
            <a:pPr eaLnBrk="1" hangingPunct="1">
              <a:lnSpc>
                <a:spcPct val="90000"/>
              </a:lnSpc>
              <a:defRPr/>
            </a:pPr>
            <a:r>
              <a:rPr lang="en-US" sz="2000" smtClean="0"/>
              <a:t>Open source software</a:t>
            </a:r>
          </a:p>
          <a:p>
            <a:pPr eaLnBrk="1" hangingPunct="1">
              <a:lnSpc>
                <a:spcPct val="90000"/>
              </a:lnSpc>
              <a:defRPr/>
            </a:pPr>
            <a:r>
              <a:rPr lang="en-US" sz="2000" smtClean="0"/>
              <a:t>Multiplatform with easy installation</a:t>
            </a:r>
          </a:p>
          <a:p>
            <a:pPr eaLnBrk="1" hangingPunct="1">
              <a:lnSpc>
                <a:spcPct val="90000"/>
              </a:lnSpc>
              <a:defRPr/>
            </a:pPr>
            <a:r>
              <a:rPr lang="en-US" sz="2000" smtClean="0"/>
              <a:t>Minimum requirements on other package</a:t>
            </a:r>
          </a:p>
          <a:p>
            <a:pPr eaLnBrk="1" hangingPunct="1">
              <a:lnSpc>
                <a:spcPct val="90000"/>
              </a:lnSpc>
              <a:defRPr/>
            </a:pPr>
            <a:r>
              <a:rPr lang="en-US" sz="2000" smtClean="0"/>
              <a:t>Large community of users and years of development</a:t>
            </a:r>
          </a:p>
          <a:p>
            <a:pPr eaLnBrk="1" hangingPunct="1">
              <a:lnSpc>
                <a:spcPct val="90000"/>
              </a:lnSpc>
              <a:buFont typeface="Wingdings" pitchFamily="2" charset="2"/>
              <a:buNone/>
              <a:defRPr/>
            </a:pPr>
            <a:endParaRPr lang="en-US" sz="2000" smtClean="0"/>
          </a:p>
          <a:p>
            <a:pPr eaLnBrk="1" hangingPunct="1">
              <a:lnSpc>
                <a:spcPct val="90000"/>
              </a:lnSpc>
              <a:buFont typeface="Wingdings" pitchFamily="2" charset="2"/>
              <a:buNone/>
              <a:defRPr/>
            </a:pPr>
            <a:r>
              <a:rPr lang="en-US" sz="2000" smtClean="0">
                <a:solidFill>
                  <a:srgbClr val="800000"/>
                </a:solidFill>
                <a:effectLst>
                  <a:outerShdw blurRad="38100" dist="38100" dir="2700000" algn="tl">
                    <a:srgbClr val="C0C0C0"/>
                  </a:outerShdw>
                </a:effectLst>
              </a:rPr>
              <a:t>Python	</a:t>
            </a:r>
            <a:r>
              <a:rPr lang="en-US" sz="2000" b="1" smtClean="0">
                <a:solidFill>
                  <a:srgbClr val="800000"/>
                </a:solidFill>
                <a:effectLst>
                  <a:outerShdw blurRad="38100" dist="38100" dir="2700000" algn="tl">
                    <a:srgbClr val="C0C0C0"/>
                  </a:outerShdw>
                </a:effectLst>
              </a:rPr>
              <a:t>	 </a:t>
            </a:r>
            <a:r>
              <a:rPr lang="en-US" sz="2000" smtClean="0"/>
              <a:t>[</a:t>
            </a:r>
            <a:r>
              <a:rPr lang="en-US" sz="2000" u="sng" smtClean="0">
                <a:solidFill>
                  <a:srgbClr val="800000"/>
                </a:solidFill>
                <a:hlinkClick r:id="rId2"/>
              </a:rPr>
              <a:t>http://www.python.org</a:t>
            </a:r>
            <a:r>
              <a:rPr lang="en-US" sz="2000" smtClean="0"/>
              <a:t>]</a:t>
            </a:r>
            <a:endParaRPr lang="en-US" sz="2000" b="1" smtClean="0">
              <a:effectLst>
                <a:outerShdw blurRad="38100" dist="38100" dir="2700000" algn="tl">
                  <a:srgbClr val="C0C0C0"/>
                </a:outerShdw>
              </a:effectLst>
            </a:endParaRPr>
          </a:p>
          <a:p>
            <a:pPr eaLnBrk="1" hangingPunct="1">
              <a:lnSpc>
                <a:spcPct val="90000"/>
              </a:lnSpc>
              <a:buFont typeface="Wingdings" pitchFamily="2" charset="2"/>
              <a:buNone/>
              <a:defRPr/>
            </a:pPr>
            <a:r>
              <a:rPr lang="en-US" sz="2000" smtClean="0"/>
              <a:t>is a scripting language which is:	</a:t>
            </a:r>
          </a:p>
          <a:p>
            <a:pPr eaLnBrk="1" hangingPunct="1">
              <a:lnSpc>
                <a:spcPct val="90000"/>
              </a:lnSpc>
              <a:defRPr/>
            </a:pPr>
            <a:r>
              <a:rPr lang="en-US" sz="2000" smtClean="0"/>
              <a:t>interpreted</a:t>
            </a:r>
          </a:p>
          <a:p>
            <a:pPr eaLnBrk="1" hangingPunct="1">
              <a:lnSpc>
                <a:spcPct val="90000"/>
              </a:lnSpc>
              <a:defRPr/>
            </a:pPr>
            <a:r>
              <a:rPr lang="en-US" sz="2000" smtClean="0"/>
              <a:t>interactive</a:t>
            </a:r>
          </a:p>
          <a:p>
            <a:pPr eaLnBrk="1" hangingPunct="1">
              <a:lnSpc>
                <a:spcPct val="90000"/>
              </a:lnSpc>
              <a:defRPr/>
            </a:pPr>
            <a:r>
              <a:rPr lang="en-US" sz="2000" smtClean="0"/>
              <a:t>object-oriented</a:t>
            </a:r>
          </a:p>
          <a:p>
            <a:pPr eaLnBrk="1" hangingPunct="1">
              <a:lnSpc>
                <a:spcPct val="90000"/>
              </a:lnSpc>
              <a:defRPr/>
            </a:pPr>
            <a:r>
              <a:rPr lang="en-US" sz="2000" smtClean="0"/>
              <a:t>like pseudo code</a:t>
            </a:r>
          </a:p>
          <a:p>
            <a:pPr eaLnBrk="1" hangingPunct="1">
              <a:lnSpc>
                <a:spcPct val="90000"/>
              </a:lnSpc>
              <a:defRPr/>
            </a:pPr>
            <a:r>
              <a:rPr lang="en-US" sz="2000" smtClean="0"/>
              <a:t>dynamically typed</a:t>
            </a:r>
          </a:p>
          <a:p>
            <a:pPr eaLnBrk="1" hangingPunct="1">
              <a:lnSpc>
                <a:spcPct val="90000"/>
              </a:lnSpc>
              <a:defRPr/>
            </a:pPr>
            <a:r>
              <a:rPr lang="en-US" sz="2000" smtClean="0"/>
              <a:t>available for many platforms</a:t>
            </a:r>
          </a:p>
          <a:p>
            <a:pPr eaLnBrk="1" hangingPunct="1">
              <a:lnSpc>
                <a:spcPct val="90000"/>
              </a:lnSpc>
              <a:defRPr/>
            </a:pPr>
            <a:r>
              <a:rPr lang="en-US" sz="2000" smtClean="0"/>
              <a:t>extensible with C-API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Slide Number Placeholder 5"/>
          <p:cNvSpPr>
            <a:spLocks noGrp="1"/>
          </p:cNvSpPr>
          <p:nvPr>
            <p:ph type="sldNum" sz="quarter" idx="12"/>
          </p:nvPr>
        </p:nvSpPr>
        <p:spPr>
          <a:noFill/>
        </p:spPr>
        <p:txBody>
          <a:bodyPr/>
          <a:lstStyle/>
          <a:p>
            <a:fld id="{92F0A49C-2F36-4DDD-9C87-9ECEB624B8B5}" type="slidenum">
              <a:rPr lang="en-US"/>
              <a:pPr/>
              <a:t>6</a:t>
            </a:fld>
            <a:endParaRPr lang="en-US"/>
          </a:p>
        </p:txBody>
      </p:sp>
      <p:sp>
        <p:nvSpPr>
          <p:cNvPr id="8196" name="Rectangle 2"/>
          <p:cNvSpPr>
            <a:spLocks noGrp="1" noChangeArrowheads="1"/>
          </p:cNvSpPr>
          <p:nvPr>
            <p:ph type="title"/>
          </p:nvPr>
        </p:nvSpPr>
        <p:spPr/>
        <p:txBody>
          <a:bodyPr/>
          <a:lstStyle/>
          <a:p>
            <a:pPr eaLnBrk="1" hangingPunct="1"/>
            <a:r>
              <a:rPr lang="en-US" sz="3600" smtClean="0"/>
              <a:t>Software choices </a:t>
            </a:r>
            <a:r>
              <a:rPr lang="en-US" sz="3600" baseline="30000" smtClean="0"/>
              <a:t>[2/2]</a:t>
            </a:r>
          </a:p>
        </p:txBody>
      </p:sp>
      <p:sp>
        <p:nvSpPr>
          <p:cNvPr id="133123" name="Rectangle 3"/>
          <p:cNvSpPr>
            <a:spLocks noGrp="1" noChangeArrowheads="1"/>
          </p:cNvSpPr>
          <p:nvPr>
            <p:ph type="body" idx="1"/>
          </p:nvPr>
        </p:nvSpPr>
        <p:spPr/>
        <p:txBody>
          <a:bodyPr/>
          <a:lstStyle/>
          <a:p>
            <a:pPr eaLnBrk="1" hangingPunct="1">
              <a:defRPr/>
            </a:pPr>
            <a:r>
              <a:rPr lang="en-US" sz="2000" smtClean="0">
                <a:solidFill>
                  <a:srgbClr val="800000"/>
                </a:solidFill>
              </a:rPr>
              <a:t>Tkinter	 </a:t>
            </a:r>
            <a:r>
              <a:rPr lang="en-US" sz="2000" smtClean="0"/>
              <a:t>[</a:t>
            </a:r>
            <a:r>
              <a:rPr lang="en-US" sz="2000" u="sng" smtClean="0">
                <a:solidFill>
                  <a:srgbClr val="800000"/>
                </a:solidFill>
                <a:hlinkClick r:id="rId2"/>
              </a:rPr>
              <a:t>http://wiki.python.org/moin/TkInter</a:t>
            </a:r>
            <a:r>
              <a:rPr lang="en-US" sz="2000" smtClean="0"/>
              <a:t>]</a:t>
            </a:r>
            <a:r>
              <a:rPr lang="en-US" sz="2000" smtClean="0">
                <a:solidFill>
                  <a:srgbClr val="800000"/>
                </a:solidFill>
              </a:rPr>
              <a:t> </a:t>
            </a:r>
            <a:br>
              <a:rPr lang="en-US" sz="2000" smtClean="0">
                <a:solidFill>
                  <a:srgbClr val="800000"/>
                </a:solidFill>
              </a:rPr>
            </a:br>
            <a:r>
              <a:rPr lang="en-US" sz="2000" smtClean="0">
                <a:solidFill>
                  <a:srgbClr val="000000"/>
                </a:solidFill>
              </a:rPr>
              <a:t>default GUI</a:t>
            </a:r>
            <a:r>
              <a:rPr lang="en-US" sz="2000" smtClean="0"/>
              <a:t> toolkit for Python.</a:t>
            </a:r>
            <a:br>
              <a:rPr lang="en-US" sz="2000" smtClean="0"/>
            </a:br>
            <a:r>
              <a:rPr lang="en-US" sz="2000" smtClean="0"/>
              <a:t>Good for simple UIs.</a:t>
            </a:r>
            <a:br>
              <a:rPr lang="en-US" sz="2000" smtClean="0"/>
            </a:br>
            <a:r>
              <a:rPr lang="en-US" sz="2000" smtClean="0"/>
              <a:t>Portable, wrapper around </a:t>
            </a:r>
            <a:r>
              <a:rPr lang="en-US" sz="2000" smtClean="0">
                <a:solidFill>
                  <a:srgbClr val="000000"/>
                </a:solidFill>
              </a:rPr>
              <a:t>tk/tcl</a:t>
            </a:r>
          </a:p>
          <a:p>
            <a:pPr eaLnBrk="1" hangingPunct="1">
              <a:defRPr/>
            </a:pPr>
            <a:endParaRPr lang="en-US" sz="1800" smtClean="0">
              <a:solidFill>
                <a:srgbClr val="800000"/>
              </a:solidFill>
              <a:effectLst>
                <a:outerShdw blurRad="38100" dist="38100" dir="2700000" algn="tl">
                  <a:srgbClr val="C0C0C0"/>
                </a:outerShdw>
              </a:effectLst>
            </a:endParaRPr>
          </a:p>
          <a:p>
            <a:pPr eaLnBrk="1" hangingPunct="1">
              <a:defRPr/>
            </a:pPr>
            <a:r>
              <a:rPr lang="en-US" sz="2000" smtClean="0">
                <a:solidFill>
                  <a:srgbClr val="800000"/>
                </a:solidFill>
                <a:effectLst>
                  <a:outerShdw blurRad="38100" dist="38100" dir="2700000" algn="tl">
                    <a:srgbClr val="C0C0C0"/>
                  </a:outerShdw>
                </a:effectLst>
              </a:rPr>
              <a:t>Gnuplot</a:t>
            </a:r>
            <a:r>
              <a:rPr lang="en-US" sz="2000" b="1" smtClean="0">
                <a:solidFill>
                  <a:srgbClr val="800000"/>
                </a:solidFill>
                <a:effectLst>
                  <a:outerShdw blurRad="38100" dist="38100" dir="2700000" algn="tl">
                    <a:srgbClr val="C0C0C0"/>
                  </a:outerShdw>
                </a:effectLst>
              </a:rPr>
              <a:t>	</a:t>
            </a:r>
            <a:r>
              <a:rPr lang="en-US" sz="2000" smtClean="0"/>
              <a:t>[</a:t>
            </a:r>
            <a:r>
              <a:rPr lang="en-US" sz="2000" u="sng" smtClean="0">
                <a:solidFill>
                  <a:srgbClr val="800000"/>
                </a:solidFill>
                <a:hlinkClick r:id="rId3"/>
              </a:rPr>
              <a:t>http://www.gnuplot.info</a:t>
            </a:r>
            <a:r>
              <a:rPr lang="en-US" sz="2000" smtClean="0"/>
              <a:t>]</a:t>
            </a:r>
            <a:r>
              <a:rPr lang="en-US" sz="2000" smtClean="0">
                <a:effectLst>
                  <a:outerShdw blurRad="38100" dist="38100" dir="2700000" algn="tl">
                    <a:srgbClr val="C0C0C0"/>
                  </a:outerShdw>
                </a:effectLst>
              </a:rPr>
              <a:t/>
            </a:r>
            <a:br>
              <a:rPr lang="en-US" sz="2000" smtClean="0">
                <a:effectLst>
                  <a:outerShdw blurRad="38100" dist="38100" dir="2700000" algn="tl">
                    <a:srgbClr val="C0C0C0"/>
                  </a:outerShdw>
                </a:effectLst>
              </a:rPr>
            </a:br>
            <a:r>
              <a:rPr lang="en-US" sz="2000" smtClean="0"/>
              <a:t>is a </a:t>
            </a:r>
            <a:r>
              <a:rPr lang="en-US" sz="2000" smtClean="0">
                <a:solidFill>
                  <a:srgbClr val="010103"/>
                </a:solidFill>
              </a:rPr>
              <a:t>command-line</a:t>
            </a:r>
            <a:r>
              <a:rPr lang="en-US" sz="2000" smtClean="0"/>
              <a:t> driven, interactive function </a:t>
            </a:r>
            <a:r>
              <a:rPr lang="en-US" sz="2000" smtClean="0">
                <a:solidFill>
                  <a:srgbClr val="010103"/>
                </a:solidFill>
              </a:rPr>
              <a:t>plotting program</a:t>
            </a:r>
            <a:r>
              <a:rPr lang="en-US" sz="2000" smtClean="0"/>
              <a:t> specially suited for scientific data representation. Gnuplot can be used to plot functions and data points in both two and three dimensions and in many different formats. </a:t>
            </a:r>
          </a:p>
          <a:p>
            <a:pPr eaLnBrk="1" hangingPunct="1">
              <a:defRPr/>
            </a:pPr>
            <a:endParaRPr lang="en-US" sz="2000" smtClean="0"/>
          </a:p>
          <a:p>
            <a:pPr eaLnBrk="1" hangingPunct="1">
              <a:defRPr/>
            </a:pPr>
            <a:r>
              <a:rPr lang="en-US" sz="2000" smtClean="0">
                <a:solidFill>
                  <a:srgbClr val="800000"/>
                </a:solidFill>
                <a:effectLst>
                  <a:outerShdw blurRad="38100" dist="38100" dir="2700000" algn="tl">
                    <a:srgbClr val="C0C0C0"/>
                  </a:outerShdw>
                </a:effectLst>
              </a:rPr>
              <a:t>Povray</a:t>
            </a:r>
            <a:r>
              <a:rPr lang="en-US" sz="2000" smtClean="0"/>
              <a:t>	[</a:t>
            </a:r>
            <a:r>
              <a:rPr lang="en-US" sz="2000" u="sng" smtClean="0">
                <a:solidFill>
                  <a:srgbClr val="800000"/>
                </a:solidFill>
                <a:hlinkClick r:id="rId4"/>
              </a:rPr>
              <a:t>http://www.povray.org</a:t>
            </a:r>
            <a:r>
              <a:rPr lang="en-US" sz="2000" smtClean="0"/>
              <a:t>]</a:t>
            </a:r>
            <a:br>
              <a:rPr lang="en-US" sz="2000" smtClean="0"/>
            </a:br>
            <a:r>
              <a:rPr lang="en-US" sz="2000" smtClean="0"/>
              <a:t>POV-Ray™ is short for the Persistence of Vision™ </a:t>
            </a:r>
            <a:r>
              <a:rPr lang="en-US" sz="2000" smtClean="0">
                <a:solidFill>
                  <a:srgbClr val="010103"/>
                </a:solidFill>
              </a:rPr>
              <a:t>Raytracer</a:t>
            </a:r>
            <a:r>
              <a:rPr lang="en-US" sz="2000" smtClean="0"/>
              <a:t>, a tool for producing high-quality computer graphics. POV-Ray™ is copyrighted freeware. POV-Ray is the worlds </a:t>
            </a:r>
            <a:r>
              <a:rPr lang="en-US" sz="2000" smtClean="0">
                <a:solidFill>
                  <a:srgbClr val="010103"/>
                </a:solidFill>
              </a:rPr>
              <a:t>most popular raytracer.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2"/>
          </p:nvPr>
        </p:nvSpPr>
        <p:spPr>
          <a:noFill/>
        </p:spPr>
        <p:txBody>
          <a:bodyPr/>
          <a:lstStyle/>
          <a:p>
            <a:fld id="{4F8DFA00-B75A-4236-B567-8F24B51645E8}" type="slidenum">
              <a:rPr lang="en-US"/>
              <a:pPr/>
              <a:t>7</a:t>
            </a:fld>
            <a:endParaRPr lang="en-US"/>
          </a:p>
        </p:txBody>
      </p:sp>
      <p:sp>
        <p:nvSpPr>
          <p:cNvPr id="9220"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What is flair</a:t>
            </a:r>
            <a:r>
              <a:rPr lang="en-GB" baseline="33000" smtClean="0"/>
              <a:t> [1/2]</a:t>
            </a:r>
          </a:p>
        </p:txBody>
      </p:sp>
      <p:sp>
        <p:nvSpPr>
          <p:cNvPr id="105475" name="Rectangle 3"/>
          <p:cNvSpPr>
            <a:spLocks noGrp="1" noChangeArrowheads="1"/>
          </p:cNvSpPr>
          <p:nvPr>
            <p:ph type="body" idx="1"/>
          </p:nvPr>
        </p:nvSpPr>
        <p:spPr>
          <a:xfrm>
            <a:off x="681038" y="998538"/>
            <a:ext cx="7924800" cy="5332412"/>
          </a:xfrm>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smtClean="0">
                <a:solidFill>
                  <a:srgbClr val="800000"/>
                </a:solidFill>
                <a:effectLst>
                  <a:outerShdw blurRad="38100" dist="38100" dir="2700000" algn="tl">
                    <a:srgbClr val="C0C0C0"/>
                  </a:outerShdw>
                </a:effectLst>
                <a:cs typeface="Times New Roman" pitchFamily="18" charset="0"/>
              </a:rPr>
              <a:t>FL</a:t>
            </a:r>
            <a:r>
              <a:rPr lang="en-GB" sz="2000" b="1" smtClean="0">
                <a:solidFill>
                  <a:schemeClr val="hlink"/>
                </a:solidFill>
                <a:effectLst>
                  <a:outerShdw blurRad="38100" dist="38100" dir="2700000" algn="tl">
                    <a:srgbClr val="C0C0C0"/>
                  </a:outerShdw>
                </a:effectLst>
                <a:cs typeface="Times New Roman" pitchFamily="18" charset="0"/>
              </a:rPr>
              <a:t>UKA</a:t>
            </a:r>
            <a:r>
              <a:rPr lang="en-GB" sz="2000" b="1" smtClean="0">
                <a:solidFill>
                  <a:schemeClr val="accent2"/>
                </a:solidFill>
                <a:effectLst>
                  <a:outerShdw blurRad="38100" dist="38100" dir="2700000" algn="tl">
                    <a:srgbClr val="C0C0C0"/>
                  </a:outerShdw>
                </a:effectLst>
                <a:cs typeface="Times New Roman" pitchFamily="18" charset="0"/>
              </a:rPr>
              <a:t> </a:t>
            </a:r>
            <a:r>
              <a:rPr lang="en-GB" sz="2000" b="1" smtClean="0">
                <a:solidFill>
                  <a:srgbClr val="800000"/>
                </a:solidFill>
                <a:effectLst>
                  <a:outerShdw blurRad="38100" dist="38100" dir="2700000" algn="tl">
                    <a:srgbClr val="C0C0C0"/>
                  </a:outerShdw>
                </a:effectLst>
                <a:cs typeface="Times New Roman" pitchFamily="18" charset="0"/>
              </a:rPr>
              <a:t>A</a:t>
            </a:r>
            <a:r>
              <a:rPr lang="en-GB" sz="2000" b="1" smtClean="0">
                <a:solidFill>
                  <a:schemeClr val="hlink"/>
                </a:solidFill>
                <a:effectLst>
                  <a:outerShdw blurRad="38100" dist="38100" dir="2700000" algn="tl">
                    <a:srgbClr val="C0C0C0"/>
                  </a:outerShdw>
                </a:effectLst>
                <a:cs typeface="Times New Roman" pitchFamily="18" charset="0"/>
              </a:rPr>
              <a:t>dvanced</a:t>
            </a:r>
            <a:r>
              <a:rPr lang="en-GB" sz="2000" b="1" smtClean="0">
                <a:solidFill>
                  <a:schemeClr val="accent2"/>
                </a:solidFill>
                <a:effectLst>
                  <a:outerShdw blurRad="38100" dist="38100" dir="2700000" algn="tl">
                    <a:srgbClr val="C0C0C0"/>
                  </a:outerShdw>
                </a:effectLst>
                <a:cs typeface="Times New Roman" pitchFamily="18" charset="0"/>
              </a:rPr>
              <a:t> </a:t>
            </a:r>
            <a:r>
              <a:rPr lang="en-GB" sz="2000" b="1" smtClean="0">
                <a:solidFill>
                  <a:srgbClr val="800000"/>
                </a:solidFill>
                <a:effectLst>
                  <a:outerShdw blurRad="38100" dist="38100" dir="2700000" algn="tl">
                    <a:srgbClr val="C0C0C0"/>
                  </a:outerShdw>
                </a:effectLst>
                <a:cs typeface="Times New Roman" pitchFamily="18" charset="0"/>
              </a:rPr>
              <a:t>I</a:t>
            </a:r>
            <a:r>
              <a:rPr lang="en-GB" sz="2000" b="1" smtClean="0">
                <a:solidFill>
                  <a:schemeClr val="hlink"/>
                </a:solidFill>
                <a:effectLst>
                  <a:outerShdw blurRad="38100" dist="38100" dir="2700000" algn="tl">
                    <a:srgbClr val="C0C0C0"/>
                  </a:outerShdw>
                </a:effectLst>
                <a:cs typeface="Times New Roman" pitchFamily="18" charset="0"/>
              </a:rPr>
              <a:t>nte</a:t>
            </a:r>
            <a:r>
              <a:rPr lang="en-GB" sz="2000" b="1" smtClean="0">
                <a:solidFill>
                  <a:srgbClr val="800000"/>
                </a:solidFill>
                <a:effectLst>
                  <a:outerShdw blurRad="38100" dist="38100" dir="2700000" algn="tl">
                    <a:srgbClr val="C0C0C0"/>
                  </a:outerShdw>
                </a:effectLst>
                <a:cs typeface="Times New Roman" pitchFamily="18" charset="0"/>
              </a:rPr>
              <a:t>r</a:t>
            </a:r>
            <a:r>
              <a:rPr lang="en-GB" sz="2000" b="1" smtClean="0">
                <a:solidFill>
                  <a:schemeClr val="hlink"/>
                </a:solidFill>
                <a:effectLst>
                  <a:outerShdw blurRad="38100" dist="38100" dir="2700000" algn="tl">
                    <a:srgbClr val="C0C0C0"/>
                  </a:outerShdw>
                </a:effectLst>
                <a:cs typeface="Times New Roman" pitchFamily="18" charset="0"/>
              </a:rPr>
              <a:t>face</a:t>
            </a:r>
            <a:r>
              <a:rPr lang="en-GB" sz="2000" smtClean="0">
                <a:solidFill>
                  <a:schemeClr val="hlink"/>
                </a:solidFill>
                <a:cs typeface="Times New Roman" pitchFamily="18" charset="0"/>
              </a:rPr>
              <a:t>	[</a:t>
            </a:r>
            <a:r>
              <a:rPr lang="en-GB" sz="2000" smtClean="0">
                <a:solidFill>
                  <a:schemeClr val="hlink"/>
                </a:solidFill>
                <a:cs typeface="Times New Roman" pitchFamily="18" charset="0"/>
                <a:hlinkClick r:id="rId3"/>
              </a:rPr>
              <a:t>http://www.fluka.org/flair</a:t>
            </a:r>
            <a:r>
              <a:rPr lang="en-GB" sz="2000" smtClean="0">
                <a:solidFill>
                  <a:schemeClr val="hlink"/>
                </a:solidFill>
                <a:cs typeface="Times New Roman" pitchFamily="18" charset="0"/>
              </a:rPr>
              <a:t>]</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smtClean="0">
                <a:solidFill>
                  <a:srgbClr val="800000"/>
                </a:solidFill>
                <a:cs typeface="Times New Roman" pitchFamily="18" charset="0"/>
              </a:rPr>
              <a:t>All-in-one </a:t>
            </a:r>
            <a:r>
              <a:rPr lang="en-GB" sz="2000" smtClean="0">
                <a:solidFill>
                  <a:srgbClr val="000080"/>
                </a:solidFill>
                <a:cs typeface="Times New Roman" pitchFamily="18" charset="0"/>
              </a:rPr>
              <a:t>User friendly graphical Interface</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solidFill>
                  <a:srgbClr val="000080"/>
                </a:solidFill>
                <a:cs typeface="Times New Roman" pitchFamily="18" charset="0"/>
              </a:rPr>
              <a:t>With minimum requirements on additional software</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cs typeface="Times New Roman" pitchFamily="18" charset="0"/>
              </a:rPr>
              <a:t>Working in an intermediate level:</a:t>
            </a:r>
            <a:r>
              <a:rPr lang="en-GB" sz="2000" b="1" smtClean="0">
                <a:cs typeface="Times New Roman" pitchFamily="18" charset="0"/>
              </a:rPr>
              <a:t/>
            </a:r>
            <a:br>
              <a:rPr lang="en-GB" sz="2000" b="1" smtClean="0">
                <a:cs typeface="Times New Roman" pitchFamily="18" charset="0"/>
              </a:rPr>
            </a:br>
            <a:r>
              <a:rPr lang="en-GB" sz="2000" b="1" smtClean="0">
                <a:solidFill>
                  <a:srgbClr val="800000"/>
                </a:solidFill>
                <a:cs typeface="Times New Roman" pitchFamily="18" charset="0"/>
              </a:rPr>
              <a:t>Not hiding the inner functionality of FLUKA</a:t>
            </a:r>
          </a:p>
          <a:p>
            <a:pPr marL="341313" indent="-341313" defTabSz="449263"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200" b="1" smtClean="0">
                <a:solidFill>
                  <a:srgbClr val="800000"/>
                </a:solidFill>
                <a:effectLst>
                  <a:outerShdw blurRad="38100" dist="38100" dir="2700000" algn="tl">
                    <a:srgbClr val="C0C0C0"/>
                  </a:outerShdw>
                </a:effectLst>
                <a:cs typeface="Times New Roman" pitchFamily="18" charset="0"/>
              </a:rPr>
              <a:t>Front-End interface:</a:t>
            </a:r>
          </a:p>
          <a:p>
            <a:pPr marL="341313" indent="-341313" defTabSz="449263" eaLnBrk="1" hangingPunct="1">
              <a:buClr>
                <a:srgbClr val="000000"/>
              </a:buClr>
              <a:buSzPct val="4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cs typeface="Times New Roman" pitchFamily="18" charset="0"/>
              </a:rPr>
              <a:t>Fully featured</a:t>
            </a:r>
            <a:r>
              <a:rPr lang="en-GB" sz="2000" b="1" smtClean="0">
                <a:cs typeface="Times New Roman" pitchFamily="18" charset="0"/>
              </a:rPr>
              <a:t> Input file Editor</a:t>
            </a:r>
          </a:p>
          <a:p>
            <a:pPr marL="647700" lvl="2" indent="-215900" defTabSz="449263" eaLnBrk="1" hangingPunct="1">
              <a:buClr>
                <a:srgbClr val="000000"/>
              </a:buClr>
              <a:buSzPct val="4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cs typeface="Times New Roman" pitchFamily="18" charset="0"/>
              </a:rPr>
              <a:t>mini-dialogs for each card, allows easy and almost error free editing</a:t>
            </a:r>
          </a:p>
          <a:p>
            <a:pPr marL="647700" lvl="2" indent="-215900" defTabSz="449263" eaLnBrk="1" hangingPunct="1">
              <a:buClr>
                <a:srgbClr val="000000"/>
              </a:buClr>
              <a:buSzPct val="4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cs typeface="Times New Roman" pitchFamily="18" charset="0"/>
              </a:rPr>
              <a:t>Uniform treatment of all FLUKA cards</a:t>
            </a:r>
          </a:p>
          <a:p>
            <a:pPr marL="647700" lvl="2" indent="-215900" defTabSz="449263" eaLnBrk="1" hangingPunct="1">
              <a:buClr>
                <a:srgbClr val="000000"/>
              </a:buClr>
              <a:buSzPct val="4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cs typeface="Times New Roman" pitchFamily="18" charset="0"/>
              </a:rPr>
              <a:t>Card grouping in categories and card filtering</a:t>
            </a:r>
          </a:p>
          <a:p>
            <a:pPr marL="647700" lvl="2" indent="-215900" defTabSz="449263" eaLnBrk="1" hangingPunct="1">
              <a:buClr>
                <a:srgbClr val="000000"/>
              </a:buClr>
              <a:buSzPct val="4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smtClean="0">
                <a:cs typeface="Times New Roman" pitchFamily="18" charset="0"/>
              </a:rPr>
              <a:t>Error checking and validation of the input file during editing</a:t>
            </a:r>
          </a:p>
          <a:p>
            <a:pPr marL="341313" indent="-341313" defTabSz="449263" eaLnBrk="1" hangingPunct="1">
              <a:buClr>
                <a:srgbClr val="000000"/>
              </a:buClr>
              <a:buSzPct val="4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smtClean="0">
                <a:cs typeface="Times New Roman" pitchFamily="18" charset="0"/>
              </a:rPr>
              <a:t>Geometry: </a:t>
            </a:r>
            <a:r>
              <a:rPr lang="en-GB" sz="2000" smtClean="0">
                <a:cs typeface="Times New Roman" pitchFamily="18" charset="0"/>
              </a:rPr>
              <a:t>transformation, optimizations and debugging</a:t>
            </a:r>
          </a:p>
          <a:p>
            <a:pPr marL="341313" indent="-341313" defTabSz="449263" eaLnBrk="1" hangingPunct="1">
              <a:buClr>
                <a:srgbClr val="000000"/>
              </a:buClr>
              <a:buSzPct val="4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smtClean="0">
                <a:cs typeface="Times New Roman" pitchFamily="18" charset="0"/>
              </a:rPr>
              <a:t>Compilation </a:t>
            </a:r>
            <a:r>
              <a:rPr lang="en-GB" sz="2000" smtClean="0">
                <a:cs typeface="Times New Roman" pitchFamily="18" charset="0"/>
              </a:rPr>
              <a:t>of the FLUKA Executable</a:t>
            </a:r>
          </a:p>
          <a:p>
            <a:pPr marL="341313" indent="-341313" defTabSz="449263" eaLnBrk="1" hangingPunct="1">
              <a:buClr>
                <a:srgbClr val="000000"/>
              </a:buClr>
              <a:buSzPct val="4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b="1" smtClean="0">
                <a:cs typeface="Times New Roman" pitchFamily="18" charset="0"/>
              </a:rPr>
              <a:t>Running</a:t>
            </a:r>
            <a:r>
              <a:rPr lang="en-GB" sz="2000" smtClean="0">
                <a:cs typeface="Times New Roman" pitchFamily="18" charset="0"/>
              </a:rPr>
              <a:t> and </a:t>
            </a:r>
            <a:r>
              <a:rPr lang="en-GB" sz="2000" b="1" smtClean="0">
                <a:cs typeface="Times New Roman" pitchFamily="18" charset="0"/>
              </a:rPr>
              <a:t>monitoring</a:t>
            </a:r>
            <a:r>
              <a:rPr lang="en-GB" sz="2000" smtClean="0">
                <a:cs typeface="Times New Roman" pitchFamily="18" charset="0"/>
              </a:rPr>
              <a:t> of the status of a/many run(s)</a:t>
            </a:r>
            <a:endParaRPr lang="en-GB" sz="2000" smtClean="0">
              <a:solidFill>
                <a:srgbClr val="800000"/>
              </a:solidFill>
              <a:effectLst>
                <a:outerShdw blurRad="38100" dist="38100" dir="2700000" algn="tl">
                  <a:srgbClr val="C0C0C0"/>
                </a:outerShdw>
              </a:effectLst>
              <a:cs typeface="Times New Roman" pitchFamily="18" charset="0"/>
            </a:endParaRPr>
          </a:p>
        </p:txBody>
      </p:sp>
    </p:spTree>
  </p:cSld>
  <p:clrMapOvr>
    <a:masterClrMapping/>
  </p:clrMapOvr>
  <p:transition spd="med" advTm="110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5"/>
          <p:cNvSpPr>
            <a:spLocks noGrp="1"/>
          </p:cNvSpPr>
          <p:nvPr>
            <p:ph type="sldNum" sz="quarter" idx="12"/>
          </p:nvPr>
        </p:nvSpPr>
        <p:spPr>
          <a:noFill/>
        </p:spPr>
        <p:txBody>
          <a:bodyPr/>
          <a:lstStyle/>
          <a:p>
            <a:fld id="{C9AEAAE9-B4A2-422F-A0D4-C48BCD368162}" type="slidenum">
              <a:rPr lang="en-US"/>
              <a:pPr/>
              <a:t>8</a:t>
            </a:fld>
            <a:endParaRPr lang="en-US"/>
          </a:p>
        </p:txBody>
      </p:sp>
      <p:sp>
        <p:nvSpPr>
          <p:cNvPr id="107522" name="Rectangle 2"/>
          <p:cNvSpPr>
            <a:spLocks noGrp="1" noChangeArrowheads="1"/>
          </p:cNvSpPr>
          <p:nvPr>
            <p:ph type="body"/>
          </p:nvPr>
        </p:nvSpPr>
        <p:spPr>
          <a:xfrm>
            <a:off x="677863" y="958850"/>
            <a:ext cx="7926387" cy="5422900"/>
          </a:xfrm>
        </p:spPr>
        <p:txBody>
          <a:bodyPr lIns="0" tIns="0" rIns="0" bIns="0" anchor="t">
            <a:spAutoFit/>
          </a:bodyPr>
          <a:lstStyle/>
          <a:p>
            <a:pPr marL="228600" indent="-228600" defTabSz="449263" eaLnBrk="1" hangingPunct="1">
              <a:spcBef>
                <a:spcPct val="20000"/>
              </a:spcBef>
              <a:buClr>
                <a:srgbClr val="000000"/>
              </a:buClr>
              <a:buSzPct val="45000"/>
              <a:buFont typeface="Wingdings" pitchFamily="2" charset="2"/>
              <a:buNone/>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200" b="1" smtClean="0">
                <a:solidFill>
                  <a:srgbClr val="800000"/>
                </a:solidFill>
                <a:effectLst>
                  <a:outerShdw blurRad="38100" dist="38100" dir="2700000" algn="tl">
                    <a:srgbClr val="C0C0C0"/>
                  </a:outerShdw>
                </a:effectLst>
                <a:cs typeface="Times New Roman" pitchFamily="18" charset="0"/>
              </a:rPr>
              <a:t>Back-End interface:</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Inspection of the output files (core dumps and directories)</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Output file viewer dividing into sections</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Post processing (merging) the output data files</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Plot generation through an interface with </a:t>
            </a:r>
            <a:r>
              <a:rPr lang="en-GB" sz="2000" smtClean="0">
                <a:solidFill>
                  <a:srgbClr val="800000"/>
                </a:solidFill>
                <a:cs typeface="Times New Roman" pitchFamily="18" charset="0"/>
              </a:rPr>
              <a:t>gnuplot</a:t>
            </a:r>
            <a:r>
              <a:rPr lang="en-GB" sz="2000" smtClean="0">
                <a:solidFill>
                  <a:schemeClr val="tx1"/>
                </a:solidFill>
                <a:cs typeface="Times New Roman" pitchFamily="18" charset="0"/>
              </a:rPr>
              <a:t/>
            </a:r>
            <a:br>
              <a:rPr lang="en-GB" sz="2000" smtClean="0">
                <a:solidFill>
                  <a:schemeClr val="tx1"/>
                </a:solidFill>
                <a:cs typeface="Times New Roman" pitchFamily="18" charset="0"/>
              </a:rPr>
            </a:br>
            <a:r>
              <a:rPr lang="en-GB" sz="2000" smtClean="0">
                <a:solidFill>
                  <a:schemeClr val="tx1"/>
                </a:solidFill>
                <a:cs typeface="Times New Roman" pitchFamily="18" charset="0"/>
              </a:rPr>
              <a:t>Input information, </a:t>
            </a:r>
            <a:r>
              <a:rPr lang="en-GB" sz="2000" smtClean="0">
                <a:solidFill>
                  <a:srgbClr val="800000"/>
                </a:solidFill>
                <a:cs typeface="Times New Roman" pitchFamily="18" charset="0"/>
              </a:rPr>
              <a:t>USRxxx</a:t>
            </a:r>
            <a:r>
              <a:rPr lang="en-GB" sz="2000" smtClean="0">
                <a:solidFill>
                  <a:schemeClr val="tx1"/>
                </a:solidFill>
                <a:cs typeface="Times New Roman" pitchFamily="18" charset="0"/>
              </a:rPr>
              <a:t>, </a:t>
            </a:r>
            <a:r>
              <a:rPr lang="en-GB" sz="2000" smtClean="0">
                <a:solidFill>
                  <a:srgbClr val="800000"/>
                </a:solidFill>
                <a:cs typeface="Times New Roman" pitchFamily="18" charset="0"/>
              </a:rPr>
              <a:t>RESNUCLEI</a:t>
            </a:r>
            <a:r>
              <a:rPr lang="en-GB" sz="2000" smtClean="0">
                <a:solidFill>
                  <a:schemeClr val="tx1"/>
                </a:solidFill>
                <a:cs typeface="Times New Roman" pitchFamily="18" charset="0"/>
              </a:rPr>
              <a:t> and </a:t>
            </a:r>
            <a:r>
              <a:rPr lang="en-GB" sz="2000" smtClean="0">
                <a:solidFill>
                  <a:srgbClr val="800000"/>
                </a:solidFill>
                <a:cs typeface="Times New Roman" pitchFamily="18" charset="0"/>
              </a:rPr>
              <a:t>geometry</a:t>
            </a:r>
            <a:r>
              <a:rPr lang="en-GB" sz="2000" smtClean="0">
                <a:solidFill>
                  <a:srgbClr val="000080"/>
                </a:solidFill>
                <a:cs typeface="Times New Roman" pitchFamily="18" charset="0"/>
              </a:rPr>
              <a:t> </a:t>
            </a:r>
            <a:endParaRPr lang="en-GB" sz="2000" smtClean="0">
              <a:solidFill>
                <a:schemeClr val="tx1"/>
              </a:solidFill>
              <a:cs typeface="Times New Roman" pitchFamily="18" charset="0"/>
            </a:endParaRP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3D photo-realistic images with PovRay </a:t>
            </a:r>
            <a:r>
              <a:rPr lang="en-GB" sz="2000" smtClean="0">
                <a:solidFill>
                  <a:srgbClr val="000000"/>
                </a:solidFill>
                <a:cs typeface="Times New Roman" pitchFamily="18" charset="0"/>
              </a:rPr>
              <a:t>(ToDo)</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endParaRPr lang="en-GB" sz="2000" smtClean="0">
              <a:solidFill>
                <a:srgbClr val="000080"/>
              </a:solidFill>
              <a:cs typeface="Times New Roman" pitchFamily="18" charset="0"/>
            </a:endParaRPr>
          </a:p>
          <a:p>
            <a:pPr marL="228600" indent="-228600" defTabSz="449263" eaLnBrk="1" hangingPunct="1">
              <a:spcBef>
                <a:spcPct val="20000"/>
              </a:spcBef>
              <a:buClr>
                <a:srgbClr val="000000"/>
              </a:buClr>
              <a:buSzPct val="45000"/>
              <a:buFont typeface="Wingdings" pitchFamily="2" charset="2"/>
              <a:buNone/>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200" b="1" smtClean="0">
                <a:solidFill>
                  <a:srgbClr val="800000"/>
                </a:solidFill>
                <a:effectLst>
                  <a:outerShdw blurRad="38100" dist="38100" dir="2700000" algn="tl">
                    <a:srgbClr val="C0C0C0"/>
                  </a:outerShdw>
                </a:effectLst>
                <a:cs typeface="Times New Roman" pitchFamily="18" charset="0"/>
              </a:rPr>
              <a:t>Other Goodies:</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Access to FLUKA manual as hyper text</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Checking for release updates of FLUKA and flair</a:t>
            </a:r>
            <a:endParaRPr lang="en-GB" sz="2000" smtClean="0">
              <a:solidFill>
                <a:srgbClr val="000000"/>
              </a:solidFill>
              <a:cs typeface="Times New Roman" pitchFamily="18" charset="0"/>
            </a:endParaRP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Nuclear wallet cards</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Library of materials </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Database of geometrical objects</a:t>
            </a:r>
            <a:r>
              <a:rPr lang="en-GB" sz="2000" smtClean="0">
                <a:solidFill>
                  <a:srgbClr val="800000"/>
                </a:solidFill>
                <a:cs typeface="Times New Roman" pitchFamily="18" charset="0"/>
              </a:rPr>
              <a:t> </a:t>
            </a:r>
            <a:r>
              <a:rPr lang="en-GB" sz="2000" smtClean="0">
                <a:solidFill>
                  <a:srgbClr val="000000"/>
                </a:solidFill>
                <a:cs typeface="Times New Roman" pitchFamily="18" charset="0"/>
              </a:rPr>
              <a:t>(ToDo)</a:t>
            </a:r>
          </a:p>
          <a:p>
            <a:pPr marL="228600" indent="-228600" defTabSz="449263" eaLnBrk="1" hangingPunct="1">
              <a:spcBef>
                <a:spcPct val="20000"/>
              </a:spcBef>
              <a:buClr>
                <a:srgbClr val="000000"/>
              </a:buClr>
              <a:buSzPct val="45000"/>
              <a:buFont typeface="Wingdings" pitchFamily="2" charset="2"/>
              <a:buChar char="l"/>
              <a:tabLst>
                <a:tab pos="798513" algn="l"/>
                <a:tab pos="1712913" algn="l"/>
                <a:tab pos="2627313" algn="l"/>
                <a:tab pos="3541713" algn="l"/>
                <a:tab pos="4456113" algn="l"/>
                <a:tab pos="5370513" algn="l"/>
                <a:tab pos="6284913" algn="l"/>
                <a:tab pos="7199313" algn="l"/>
                <a:tab pos="8113713" algn="l"/>
                <a:tab pos="9028113" algn="l"/>
                <a:tab pos="9942513" algn="l"/>
              </a:tabLst>
              <a:defRPr/>
            </a:pPr>
            <a:r>
              <a:rPr lang="en-GB" sz="2000" smtClean="0">
                <a:solidFill>
                  <a:schemeClr val="tx1"/>
                </a:solidFill>
                <a:cs typeface="Times New Roman" pitchFamily="18" charset="0"/>
              </a:rPr>
              <a:t>Programming python </a:t>
            </a:r>
            <a:r>
              <a:rPr lang="en-GB" sz="2000" b="1" smtClean="0">
                <a:solidFill>
                  <a:schemeClr val="tx1"/>
                </a:solidFill>
                <a:cs typeface="Times New Roman" pitchFamily="18" charset="0"/>
              </a:rPr>
              <a:t>API</a:t>
            </a:r>
          </a:p>
        </p:txBody>
      </p:sp>
      <p:sp>
        <p:nvSpPr>
          <p:cNvPr id="107523" name="Rectangle 3"/>
          <p:cNvSpPr>
            <a:spLocks noGrp="1" noChangeArrowheads="1"/>
          </p:cNvSpPr>
          <p:nvPr>
            <p:ph type="title" idx="1"/>
          </p:nvPr>
        </p:nvSpPr>
        <p:spPr>
          <a:xfrm>
            <a:off x="685800" y="304800"/>
            <a:ext cx="7773988" cy="611188"/>
          </a:xfrm>
        </p:spPr>
        <p:txBody>
          <a:bodyPr lIns="0" tIns="0" rIns="0" bIns="0" anchor="ctr">
            <a:spAutoFit/>
          </a:bodyPr>
          <a:lstStyle/>
          <a:p>
            <a:pPr marL="0" indent="0" defTabSz="449263" eaLnBrk="1" hangingPunct="1">
              <a:spcBef>
                <a:spcPct val="0"/>
              </a:spcBef>
              <a:buClrTx/>
              <a:buSz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4000" smtClean="0">
                <a:solidFill>
                  <a:schemeClr val="tx2"/>
                </a:solidFill>
              </a:rPr>
              <a:t>What is flair</a:t>
            </a:r>
            <a:r>
              <a:rPr lang="en-GB" sz="4000" baseline="33000" smtClean="0">
                <a:solidFill>
                  <a:schemeClr val="tx2"/>
                </a:solidFill>
              </a:rPr>
              <a:t> [2/2]</a:t>
            </a:r>
          </a:p>
        </p:txBody>
      </p:sp>
    </p:spTree>
  </p:cSld>
  <p:clrMapOvr>
    <a:masterClrMapping/>
  </p:clrMapOvr>
  <p:transition spd="med" advTm="169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p:spPr>
        <p:txBody>
          <a:bodyPr/>
          <a:lstStyle/>
          <a:p>
            <a:fld id="{9F457D07-6876-41FF-AE16-9CEAA73563D8}" type="slidenum">
              <a:rPr lang="en-US"/>
              <a:pPr/>
              <a:t>9</a:t>
            </a:fld>
            <a:endParaRPr lang="en-US"/>
          </a:p>
        </p:txBody>
      </p:sp>
      <p:sp>
        <p:nvSpPr>
          <p:cNvPr id="11268" name="Rectangle 2"/>
          <p:cNvSpPr>
            <a:spLocks noGrp="1" noChangeArrowheads="1"/>
          </p:cNvSpPr>
          <p:nvPr>
            <p:ph type="title"/>
          </p:nvPr>
        </p:nvSpPr>
        <p:spPr>
          <a:xfrm>
            <a:off x="685800" y="304800"/>
            <a:ext cx="7773988" cy="611188"/>
          </a:xfrm>
        </p:spPr>
        <p:txBody>
          <a:bodyPr lIns="0" tIns="0" rIns="0" bIns="0" anchor="ctr">
            <a:spAutoFit/>
          </a:bodyPr>
          <a:lstStyle/>
          <a:p>
            <a:pPr defTabSz="449263"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Concepts: Flair Project</a:t>
            </a:r>
          </a:p>
        </p:txBody>
      </p:sp>
      <p:sp>
        <p:nvSpPr>
          <p:cNvPr id="11269" name="Rectangle 3"/>
          <p:cNvSpPr>
            <a:spLocks noGrp="1" noChangeArrowheads="1"/>
          </p:cNvSpPr>
          <p:nvPr>
            <p:ph type="body" idx="1"/>
          </p:nvPr>
        </p:nvSpPr>
        <p:spPr>
          <a:xfrm>
            <a:off x="677863" y="1143000"/>
            <a:ext cx="7926387" cy="5026025"/>
          </a:xfrm>
        </p:spPr>
        <p:txBody>
          <a:bodyPr lIns="0" tIns="0" rIns="0" bIns="0">
            <a:spAutoFit/>
          </a:bodyPr>
          <a:lstStyle/>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Store in a </a:t>
            </a:r>
            <a:r>
              <a:rPr lang="en-GB" sz="2000" smtClean="0">
                <a:solidFill>
                  <a:srgbClr val="800000"/>
                </a:solidFill>
              </a:rPr>
              <a:t>single file</a:t>
            </a:r>
            <a:r>
              <a:rPr lang="en-GB" sz="2000" smtClean="0"/>
              <a:t> all relevant information:</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Project notes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Links to needed files: </a:t>
            </a:r>
            <a:r>
              <a:rPr lang="en-GB" sz="1800" smtClean="0">
                <a:solidFill>
                  <a:srgbClr val="800000"/>
                </a:solidFill>
              </a:rPr>
              <a:t>input</a:t>
            </a:r>
            <a:r>
              <a:rPr lang="en-GB" sz="1800" smtClean="0"/>
              <a:t> file, </a:t>
            </a:r>
            <a:r>
              <a:rPr lang="en-GB" sz="1800" smtClean="0">
                <a:solidFill>
                  <a:srgbClr val="800000"/>
                </a:solidFill>
              </a:rPr>
              <a:t>source</a:t>
            </a:r>
            <a:r>
              <a:rPr lang="en-GB" sz="1800" smtClean="0"/>
              <a:t> routines, </a:t>
            </a:r>
            <a:r>
              <a:rPr lang="en-GB" sz="1800" smtClean="0">
                <a:solidFill>
                  <a:srgbClr val="800000"/>
                </a:solidFill>
              </a:rPr>
              <a:t>output</a:t>
            </a:r>
            <a:r>
              <a:rPr lang="en-GB" sz="1800" smtClean="0"/>
              <a:t> files … </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800000"/>
                </a:solidFill>
              </a:rPr>
              <a:t>Multiple runs</a:t>
            </a:r>
            <a:r>
              <a:rPr lang="en-GB" sz="1800" smtClean="0"/>
              <a:t> from the same input file, as well running status</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Procedures on how to </a:t>
            </a:r>
            <a:r>
              <a:rPr lang="en-GB" sz="1800" smtClean="0">
                <a:solidFill>
                  <a:srgbClr val="800000"/>
                </a:solidFill>
              </a:rPr>
              <a:t>run the code</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solidFill>
                  <a:srgbClr val="800000"/>
                </a:solidFill>
              </a:rPr>
              <a:t>Rules</a:t>
            </a:r>
            <a:r>
              <a:rPr lang="en-GB" sz="1800" smtClean="0"/>
              <a:t> on how to perform </a:t>
            </a:r>
            <a:r>
              <a:rPr lang="en-GB" sz="1800" smtClean="0">
                <a:solidFill>
                  <a:srgbClr val="800000"/>
                </a:solidFill>
              </a:rPr>
              <a:t>data merging</a:t>
            </a:r>
          </a:p>
          <a:p>
            <a:pPr marL="741363" lvl="1" indent="-28416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1800" smtClean="0"/>
              <a:t>Information on how to post process and </a:t>
            </a:r>
            <a:r>
              <a:rPr lang="en-GB" sz="1800" smtClean="0">
                <a:solidFill>
                  <a:srgbClr val="800000"/>
                </a:solidFill>
              </a:rPr>
              <a:t>create plots</a:t>
            </a:r>
            <a:r>
              <a:rPr lang="en-GB" sz="1800" smtClean="0"/>
              <a:t> of the results</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You can consider flair as an </a:t>
            </a:r>
            <a:r>
              <a:rPr lang="en-GB" sz="2000" smtClean="0">
                <a:solidFill>
                  <a:srgbClr val="800000"/>
                </a:solidFill>
              </a:rPr>
              <a:t>editor</a:t>
            </a:r>
            <a:r>
              <a:rPr lang="en-GB" sz="2000" smtClean="0"/>
              <a:t> for the project files.</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Can handle any FLUKA input format (reading &amp; writing), but internally it works using the </a:t>
            </a:r>
            <a:r>
              <a:rPr lang="en-GB" sz="2000" smtClean="0">
                <a:solidFill>
                  <a:srgbClr val="800000"/>
                </a:solidFill>
              </a:rPr>
              <a:t>names format</a:t>
            </a:r>
            <a:r>
              <a:rPr lang="en-GB" sz="2000" smtClean="0"/>
              <a:t> for the input, </a:t>
            </a:r>
            <a:r>
              <a:rPr lang="en-GB" sz="2000" smtClean="0">
                <a:solidFill>
                  <a:srgbClr val="800000"/>
                </a:solidFill>
              </a:rPr>
              <a:t>free with names</a:t>
            </a:r>
            <a:r>
              <a:rPr lang="en-GB" sz="2000" smtClean="0"/>
              <a:t> for the geometry (Recommended way of working)</a:t>
            </a:r>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The format is plain ASCII file with extension: </a:t>
            </a:r>
            <a:r>
              <a:rPr lang="en-GB" sz="2000" smtClean="0">
                <a:solidFill>
                  <a:srgbClr val="800000"/>
                </a:solidFill>
              </a:rPr>
              <a:t> .flair</a:t>
            </a:r>
            <a:endParaRPr lang="en-GB" sz="2000" smtClean="0"/>
          </a:p>
          <a:p>
            <a:pPr marL="341313" indent="-341313" defTabSz="449263" eaLnBrk="1" hangingPunct="1">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smtClean="0"/>
          </a:p>
          <a:p>
            <a:pPr marL="341313" indent="-341313" defTabSz="449263" eaLnBrk="1" hangingPunct="1">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b="1" smtClean="0">
                <a:solidFill>
                  <a:srgbClr val="FF0000"/>
                </a:solidFill>
              </a:rPr>
              <a:t>Note:</a:t>
            </a:r>
            <a:r>
              <a:rPr lang="en-GB" sz="2000" smtClean="0">
                <a:solidFill>
                  <a:srgbClr val="FF0000"/>
                </a:solidFill>
              </a:rPr>
              <a:t> If you want to copy a project you need to copy also all linked files especially the input and source routines!</a:t>
            </a:r>
          </a:p>
        </p:txBody>
      </p:sp>
    </p:spTree>
  </p:cSld>
  <p:clrMapOvr>
    <a:masterClrMapping/>
  </p:clrMapOvr>
  <p:transition spd="med" advTm="142000"/>
  <p:timing>
    <p:tnLst>
      <p:par>
        <p:cTn id="1" dur="indefinite" restart="never" nodeType="tmRoot"/>
      </p:par>
    </p:tn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sm" len="sm"/>
          <a:tailEnd type="triangle" w="lg"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themeOverride>
</file>

<file path=docProps/app.xml><?xml version="1.0" encoding="utf-8"?>
<Properties xmlns="http://schemas.openxmlformats.org/officeDocument/2006/extended-properties" xmlns:vt="http://schemas.openxmlformats.org/officeDocument/2006/docPropsVTypes">
  <TotalTime>4161</TotalTime>
  <Words>1769</Words>
  <PresentationFormat>Overhead</PresentationFormat>
  <Paragraphs>388</Paragraphs>
  <Slides>33</Slides>
  <Notes>13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Blueprint</vt:lpstr>
      <vt:lpstr>Flair Introduction</vt:lpstr>
      <vt:lpstr>About</vt:lpstr>
      <vt:lpstr>Why is UI design important</vt:lpstr>
      <vt:lpstr>What makes a good UI?</vt:lpstr>
      <vt:lpstr>Software choices [1/2]</vt:lpstr>
      <vt:lpstr>Software choices [2/2]</vt:lpstr>
      <vt:lpstr>What is flair [1/2]</vt:lpstr>
      <vt:lpstr>What is flair [2/2]</vt:lpstr>
      <vt:lpstr>Concepts: Flair Project</vt:lpstr>
      <vt:lpstr>Installation </vt:lpstr>
      <vt:lpstr>Version Numbering</vt:lpstr>
      <vt:lpstr>Starting flair</vt:lpstr>
      <vt:lpstr>Startup</vt:lpstr>
      <vt:lpstr>Basic Preferences</vt:lpstr>
      <vt:lpstr>Program Interface</vt:lpstr>
      <vt:lpstr>Menus</vt:lpstr>
      <vt:lpstr>Toolbar</vt:lpstr>
      <vt:lpstr>Input Templates</vt:lpstr>
      <vt:lpstr>Input Editor</vt:lpstr>
      <vt:lpstr>Card Categories</vt:lpstr>
      <vt:lpstr>Concepts: Extended Cards [1/2]</vt:lpstr>
      <vt:lpstr>Concepts: Extended Cards [2/2]</vt:lpstr>
      <vt:lpstr>Anatomy of a card mini-dialog [1/2]</vt:lpstr>
      <vt:lpstr>Anatomy of a card mini-dialog [2/2]</vt:lpstr>
      <vt:lpstr>Editing Cards</vt:lpstr>
      <vt:lpstr>Validating input and Error correction</vt:lpstr>
      <vt:lpstr>Material Database</vt:lpstr>
      <vt:lpstr>Starting a Run</vt:lpstr>
      <vt:lpstr>Tips &amp; Tricks</vt:lpstr>
      <vt:lpstr>ToDo: Features to be added</vt:lpstr>
      <vt:lpstr>How to Contribute</vt:lpstr>
      <vt:lpstr>Known Bugs / Limitations</vt:lpstr>
      <vt:lpstr>Other goodies</vt:lpstr>
    </vt:vector>
  </TitlesOfParts>
  <Company>CERN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FLUKA Utilities</dc:title>
  <dc:subject>fluka.r flukaplot.r</dc:subject>
  <dc:creator>Vasilis Vlachoudis</dc:creator>
  <cp:keywords>FLUKA, Computers</cp:keywords>
  <cp:lastModifiedBy>Vasilis Vlachoudis</cp:lastModifiedBy>
  <cp:revision>218</cp:revision>
  <dcterms:modified xsi:type="dcterms:W3CDTF">2009-03-23T19:00:17Z</dcterms:modified>
</cp:coreProperties>
</file>