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79" r:id="rId6"/>
    <p:sldId id="280" r:id="rId7"/>
    <p:sldId id="291" r:id="rId8"/>
    <p:sldId id="281" r:id="rId9"/>
    <p:sldId id="282" r:id="rId10"/>
    <p:sldId id="292" r:id="rId11"/>
    <p:sldId id="283" r:id="rId12"/>
    <p:sldId id="29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87" r:id="rId24"/>
    <p:sldId id="288" r:id="rId25"/>
    <p:sldId id="277" r:id="rId26"/>
    <p:sldId id="289" r:id="rId27"/>
    <p:sldId id="286" r:id="rId28"/>
    <p:sldId id="294" r:id="rId29"/>
    <p:sldId id="276" r:id="rId30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33CC33"/>
    <a:srgbClr val="FF3300"/>
    <a:srgbClr val="800080"/>
    <a:srgbClr val="FF0000"/>
    <a:srgbClr val="9999FF"/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527" autoAdjust="0"/>
    <p:restoredTop sz="94660"/>
  </p:normalViewPr>
  <p:slideViewPr>
    <p:cSldViewPr>
      <p:cViewPr varScale="1">
        <p:scale>
          <a:sx n="75" d="100"/>
          <a:sy n="75" d="100"/>
        </p:scale>
        <p:origin x="-510" y="-90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FD0AA6-B066-42D6-B367-C3D42306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225AF-A22E-4D44-8FF7-EEB3ABDBF67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3A29C-F6E1-45D8-B3EF-6D2DB27DD9A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5973A-5677-4AE4-B8BE-7BDFCC737D3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B57C9-9FEC-4614-97CE-ACE18340188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4B240-E7B9-404E-96F9-30A3C284145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0C2A6-076D-4436-A090-EAD0B360C88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EAA09-B161-40BE-BA29-328D9692031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F312B-C48C-4DA4-B840-44DEB3A35C7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BA60E-125D-4E9D-9E60-892605A2518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EB720-3F70-4C03-86F5-2D19ADB38EA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DB527-C4BC-410F-9100-98BCCDA74D1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32A3D-085D-479A-A19F-9896440B4BA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9958F-7F7E-4756-91A2-6BCFA5CB2F3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4C7BD-C448-4622-94EE-7E1AFE95BBB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0A281-8A44-497C-8139-CDFE56D7078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CCC03-8F1A-44B7-9AA7-575AD36B326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83C13-B643-48C6-80D9-BA30FF996E6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68938-65D9-477C-8F96-F6E8E575CA2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FA5B1-950D-44E3-8E47-209CC4F23CB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272A7-FA3F-4B10-B956-0EE72D47602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858A8-9462-42F1-8A2E-3902AA4B762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69DC-2AFE-4006-8F7D-995E0DD17A8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6199-7641-42E4-BF14-37D99A8ACDA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0F694-F12E-4BF8-AD85-953A9A78941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B3BD1-B158-4DB2-909F-90C237F5231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B935C-3816-4B72-8A4C-F143203314C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BEABD-1F35-4EDB-84B9-65E6C5DF2E3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12A7D-F09E-438D-B90B-EE923B53AB7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982663"/>
            <a:ext cx="7388225" cy="3154362"/>
            <a:chOff x="1" y="559"/>
            <a:chExt cx="4192" cy="179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16200000">
              <a:off x="426" y="865"/>
              <a:ext cx="155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608263" y="3429000"/>
            <a:ext cx="6710362" cy="3184525"/>
            <a:chOff x="1480" y="1952"/>
            <a:chExt cx="3808" cy="181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5400000">
              <a:off x="5098" y="3351"/>
              <a:ext cx="154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6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099635" y="1939625"/>
            <a:ext cx="8627904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6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99635" y="3663151"/>
            <a:ext cx="7951205" cy="224005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762000" y="6915150"/>
            <a:ext cx="2114550" cy="506413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15150"/>
            <a:ext cx="3213100" cy="506413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15150"/>
            <a:ext cx="2114550" cy="506413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09065B3E-70B5-480F-8C44-1F3A53E85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731837" y="573088"/>
            <a:ext cx="86106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081"/>
            <a:ext cx="8626475" cy="6746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9693-F217-4C93-BD04-5A58EEF10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4507" y="337326"/>
            <a:ext cx="2199270" cy="66621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98" y="337326"/>
            <a:ext cx="6428634" cy="66621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604B-5AD6-4D82-A4BA-E1764E9C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731837" y="573088"/>
            <a:ext cx="86106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081"/>
            <a:ext cx="8626475" cy="6746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655638" y="7083425"/>
            <a:ext cx="6872287" cy="3381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668D-AD57-42AF-9816-221B82915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6897"/>
            <a:ext cx="8627904" cy="1660277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852" indent="0">
              <a:buNone/>
              <a:defRPr sz="2000"/>
            </a:lvl2pPr>
            <a:lvl3pPr marL="1013704" indent="0">
              <a:buNone/>
              <a:defRPr sz="1800"/>
            </a:lvl3pPr>
            <a:lvl4pPr marL="1520556" indent="0">
              <a:buNone/>
              <a:defRPr sz="1600"/>
            </a:lvl4pPr>
            <a:lvl5pPr marL="2027408" indent="0">
              <a:buNone/>
              <a:defRPr sz="1600"/>
            </a:lvl5pPr>
            <a:lvl6pPr marL="2534260" indent="0">
              <a:buNone/>
              <a:defRPr sz="1600"/>
            </a:lvl6pPr>
            <a:lvl7pPr marL="3041112" indent="0">
              <a:buNone/>
              <a:defRPr sz="1600"/>
            </a:lvl7pPr>
            <a:lvl8pPr marL="3547963" indent="0">
              <a:buNone/>
              <a:defRPr sz="1600"/>
            </a:lvl8pPr>
            <a:lvl9pPr marL="405481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3DB3-F11D-4BCA-975D-18EE073AD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731837" y="573088"/>
            <a:ext cx="86106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081"/>
            <a:ext cx="8626475" cy="674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98" y="1264973"/>
            <a:ext cx="4313952" cy="573454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264973"/>
            <a:ext cx="4313952" cy="573454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9C1D-C360-4A3E-925D-CCE271915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>
            <a:off x="731837" y="573088"/>
            <a:ext cx="86106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698930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52" indent="0">
              <a:buNone/>
              <a:defRPr sz="2200" b="1"/>
            </a:lvl2pPr>
            <a:lvl3pPr marL="1013704" indent="0">
              <a:buNone/>
              <a:defRPr sz="2000" b="1"/>
            </a:lvl3pPr>
            <a:lvl4pPr marL="1520556" indent="0">
              <a:buNone/>
              <a:defRPr sz="1800" b="1"/>
            </a:lvl4pPr>
            <a:lvl5pPr marL="2027408" indent="0">
              <a:buNone/>
              <a:defRPr sz="1800" b="1"/>
            </a:lvl5pPr>
            <a:lvl6pPr marL="2534260" indent="0">
              <a:buNone/>
              <a:defRPr sz="1800" b="1"/>
            </a:lvl6pPr>
            <a:lvl7pPr marL="3041112" indent="0">
              <a:buNone/>
              <a:defRPr sz="1800" b="1"/>
            </a:lvl7pPr>
            <a:lvl8pPr marL="3547963" indent="0">
              <a:buNone/>
              <a:defRPr sz="1800" b="1"/>
            </a:lvl8pPr>
            <a:lvl9pPr marL="40548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4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301" y="1698930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52" indent="0">
              <a:buNone/>
              <a:defRPr sz="2200" b="1"/>
            </a:lvl2pPr>
            <a:lvl3pPr marL="1013704" indent="0">
              <a:buNone/>
              <a:defRPr sz="2000" b="1"/>
            </a:lvl3pPr>
            <a:lvl4pPr marL="1520556" indent="0">
              <a:buNone/>
              <a:defRPr sz="1800" b="1"/>
            </a:lvl4pPr>
            <a:lvl5pPr marL="2027408" indent="0">
              <a:buNone/>
              <a:defRPr sz="1800" b="1"/>
            </a:lvl5pPr>
            <a:lvl6pPr marL="2534260" indent="0">
              <a:buNone/>
              <a:defRPr sz="1800" b="1"/>
            </a:lvl6pPr>
            <a:lvl7pPr marL="3041112" indent="0">
              <a:buNone/>
              <a:defRPr sz="1800" b="1"/>
            </a:lvl7pPr>
            <a:lvl8pPr marL="3547963" indent="0">
              <a:buNone/>
              <a:defRPr sz="1800" b="1"/>
            </a:lvl8pPr>
            <a:lvl9pPr marL="40548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1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CA48-3E92-41EB-BA28-8C9DF606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31837" y="573088"/>
            <a:ext cx="86106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081"/>
            <a:ext cx="8626475" cy="6746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CE1B-83FF-4A60-A850-899796914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 bwMode="auto">
          <a:xfrm>
            <a:off x="731837" y="573088"/>
            <a:ext cx="86106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70EF-E546-4E94-8EF9-752938E4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89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244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06852" indent="0">
              <a:buNone/>
              <a:defRPr sz="1300"/>
            </a:lvl2pPr>
            <a:lvl3pPr marL="1013704" indent="0">
              <a:buNone/>
              <a:defRPr sz="1100"/>
            </a:lvl3pPr>
            <a:lvl4pPr marL="1520556" indent="0">
              <a:buNone/>
              <a:defRPr sz="1000"/>
            </a:lvl4pPr>
            <a:lvl5pPr marL="2027408" indent="0">
              <a:buNone/>
              <a:defRPr sz="1000"/>
            </a:lvl5pPr>
            <a:lvl6pPr marL="2534260" indent="0">
              <a:buNone/>
              <a:defRPr sz="1000"/>
            </a:lvl6pPr>
            <a:lvl7pPr marL="3041112" indent="0">
              <a:buNone/>
              <a:defRPr sz="1000"/>
            </a:lvl7pPr>
            <a:lvl8pPr marL="3547963" indent="0">
              <a:buNone/>
              <a:defRPr sz="1000"/>
            </a:lvl8pPr>
            <a:lvl9pPr marL="40548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BA9E-28DE-4A55-9D9E-0BCAA079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506852" indent="0">
              <a:buNone/>
              <a:defRPr sz="3100"/>
            </a:lvl2pPr>
            <a:lvl3pPr marL="1013704" indent="0">
              <a:buNone/>
              <a:defRPr sz="2700"/>
            </a:lvl3pPr>
            <a:lvl4pPr marL="1520556" indent="0">
              <a:buNone/>
              <a:defRPr sz="2200"/>
            </a:lvl4pPr>
            <a:lvl5pPr marL="2027408" indent="0">
              <a:buNone/>
              <a:defRPr sz="2200"/>
            </a:lvl5pPr>
            <a:lvl6pPr marL="2534260" indent="0">
              <a:buNone/>
              <a:defRPr sz="2200"/>
            </a:lvl6pPr>
            <a:lvl7pPr marL="3041112" indent="0">
              <a:buNone/>
              <a:defRPr sz="2200"/>
            </a:lvl7pPr>
            <a:lvl8pPr marL="3547963" indent="0">
              <a:buNone/>
              <a:defRPr sz="2200"/>
            </a:lvl8pPr>
            <a:lvl9pPr marL="4054815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06852" indent="0">
              <a:buNone/>
              <a:defRPr sz="1300"/>
            </a:lvl2pPr>
            <a:lvl3pPr marL="1013704" indent="0">
              <a:buNone/>
              <a:defRPr sz="1100"/>
            </a:lvl3pPr>
            <a:lvl4pPr marL="1520556" indent="0">
              <a:buNone/>
              <a:defRPr sz="1000"/>
            </a:lvl4pPr>
            <a:lvl5pPr marL="2027408" indent="0">
              <a:buNone/>
              <a:defRPr sz="1000"/>
            </a:lvl5pPr>
            <a:lvl6pPr marL="2534260" indent="0">
              <a:buNone/>
              <a:defRPr sz="1000"/>
            </a:lvl6pPr>
            <a:lvl7pPr marL="3041112" indent="0">
              <a:buNone/>
              <a:defRPr sz="1000"/>
            </a:lvl7pPr>
            <a:lvl8pPr marL="3547963" indent="0">
              <a:buNone/>
              <a:defRPr sz="1000"/>
            </a:lvl8pPr>
            <a:lvl9pPr marL="40548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A2F3-893D-4BDA-A6FB-4EC6AFA5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ltGray">
          <a:xfrm>
            <a:off x="3721100" y="0"/>
            <a:ext cx="6429375" cy="168275"/>
          </a:xfrm>
          <a:prstGeom prst="rect">
            <a:avLst/>
          </a:prstGeom>
          <a:pattFill prst="pct7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lIns="101370" tIns="50685" rIns="101370" bIns="50685" anchor="ctr"/>
          <a:lstStyle/>
          <a:p>
            <a:pPr>
              <a:defRPr/>
            </a:pPr>
            <a:endParaRPr lang="en-US"/>
          </a:p>
        </p:txBody>
      </p:sp>
      <p:sp>
        <p:nvSpPr>
          <p:cNvPr id="215043" name="Line 3"/>
          <p:cNvSpPr>
            <a:spLocks noChangeShapeType="1"/>
          </p:cNvSpPr>
          <p:nvPr/>
        </p:nvSpPr>
        <p:spPr bwMode="ltGray">
          <a:xfrm>
            <a:off x="9812338" y="0"/>
            <a:ext cx="0" cy="26146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101370" tIns="50685" rIns="101370" bIns="50685"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338138" y="590550"/>
            <a:ext cx="2101850" cy="2867025"/>
            <a:chOff x="192" y="336"/>
            <a:chExt cx="1193" cy="1632"/>
          </a:xfrm>
        </p:grpSpPr>
        <p:sp>
          <p:nvSpPr>
            <p:cNvPr id="215045" name="Line 5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6" name="Line 6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7" name="Arc 7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6550"/>
            <a:ext cx="86264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1265238"/>
            <a:ext cx="87979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074" tIns="51038" rIns="102074" bIns="51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7083425"/>
            <a:ext cx="211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8963" y="7083425"/>
            <a:ext cx="4398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FLUKA course, CERN 2008</a:t>
            </a:r>
            <a:endParaRPr lang="en-US" dirty="0"/>
          </a:p>
        </p:txBody>
      </p:sp>
      <p:sp>
        <p:nvSpPr>
          <p:cNvPr id="2150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7788" y="7083425"/>
            <a:ext cx="1776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FFCE45E-9769-4EAD-B3A7-F3C8DF7F8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13" descr="FLUKA_Di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51088"/>
            <a:ext cx="1015047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8275638" y="6996113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AT" sz="1200" dirty="0"/>
              <a:t>C. Theis, M.Brugger</a:t>
            </a:r>
          </a:p>
        </p:txBody>
      </p:sp>
      <p:sp>
        <p:nvSpPr>
          <p:cNvPr id="15" name="Rectangle 46"/>
          <p:cNvSpPr>
            <a:spLocks noChangeArrowheads="1"/>
          </p:cNvSpPr>
          <p:nvPr userDrawn="1"/>
        </p:nvSpPr>
        <p:spPr bwMode="auto">
          <a:xfrm>
            <a:off x="198438" y="6996113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200" dirty="0"/>
              <a:t>SimpleGeo example</a:t>
            </a:r>
            <a:br>
              <a:rPr lang="de-AT" sz="1200" dirty="0"/>
            </a:br>
            <a:endParaRPr lang="en-US" sz="1200" dirty="0"/>
          </a:p>
        </p:txBody>
      </p:sp>
      <p:sp>
        <p:nvSpPr>
          <p:cNvPr id="16" name="Rectangle 47"/>
          <p:cNvSpPr>
            <a:spLocks noChangeArrowheads="1"/>
          </p:cNvSpPr>
          <p:nvPr userDrawn="1"/>
        </p:nvSpPr>
        <p:spPr bwMode="auto">
          <a:xfrm>
            <a:off x="4781550" y="69961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0AEE818E-2607-454C-BAD9-2FEDF8286710}" type="slidenum">
              <a:rPr lang="en-US" sz="1200"/>
              <a:pPr>
                <a:defRPr/>
              </a:pPr>
              <a:t>‹#›</a:t>
            </a:fld>
            <a:endParaRPr lang="en-US" sz="120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731837" y="877888"/>
            <a:ext cx="86106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50685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101370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52055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202740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6825" indent="-2524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773238" indent="-2524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279650" indent="-2524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787686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3294537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801389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4308241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52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704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56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408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260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112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963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815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n.ch/theis/simplegeo/download/CERF_tracks.av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:\MyProjects\SimpleGeo 2.5\res\splash.bmp"/>
          <p:cNvPicPr>
            <a:picLocks noChangeAspect="1" noChangeArrowheads="1"/>
          </p:cNvPicPr>
          <p:nvPr/>
        </p:nvPicPr>
        <p:blipFill>
          <a:blip r:embed="rId3"/>
          <a:srcRect t="16246" b="7524"/>
          <a:stretch>
            <a:fillRect/>
          </a:stretch>
        </p:blipFill>
        <p:spPr bwMode="auto">
          <a:xfrm>
            <a:off x="0" y="0"/>
            <a:ext cx="13274675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160838" y="5624513"/>
            <a:ext cx="546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SimpleGeo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render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plugins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237038" y="6288088"/>
            <a:ext cx="14779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Chris Theis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GB" smtClean="0"/>
              <a:t>More post processing options</a:t>
            </a: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BDE039-63CD-41AD-AF7F-67AE9082926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74638" y="1128713"/>
            <a:ext cx="9448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The following post – processing options are available for FLUKA </a:t>
            </a:r>
            <a:br>
              <a:rPr lang="en-GB" sz="2400"/>
            </a:br>
            <a:r>
              <a:rPr lang="en-GB" sz="2400"/>
              <a:t>USRBIN files (ASCII format):</a:t>
            </a:r>
            <a:endParaRPr lang="en-US" sz="2400"/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74638" y="2620963"/>
            <a:ext cx="9328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/>
              <a:t> </a:t>
            </a:r>
            <a:r>
              <a:rPr lang="en-GB" sz="2400">
                <a:solidFill>
                  <a:srgbClr val="FF0000"/>
                </a:solidFill>
              </a:rPr>
              <a:t>Averaging </a:t>
            </a:r>
            <a:r>
              <a:rPr lang="en-GB" sz="2400"/>
              <a:t>over several USRBIN results including error calculation</a:t>
            </a:r>
          </a:p>
          <a:p>
            <a:r>
              <a:rPr lang="en-GB" sz="2400"/>
              <a:t>  </a:t>
            </a:r>
            <a:r>
              <a:rPr lang="en-GB"/>
              <a:t>(inconsistent weights are treated accordingly)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</a:t>
            </a:r>
            <a:r>
              <a:rPr lang="en-GB" sz="2400">
                <a:solidFill>
                  <a:srgbClr val="FF0000"/>
                </a:solidFill>
              </a:rPr>
              <a:t>Sum</a:t>
            </a:r>
            <a:r>
              <a:rPr lang="en-GB" sz="2400"/>
              <a:t> of several USRBIN results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</a:t>
            </a:r>
            <a:r>
              <a:rPr lang="en-GB" sz="2400">
                <a:solidFill>
                  <a:srgbClr val="FF0000"/>
                </a:solidFill>
              </a:rPr>
              <a:t>Difference</a:t>
            </a:r>
            <a:r>
              <a:rPr lang="en-GB" sz="2400"/>
              <a:t> of 2 USRBIN results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</a:t>
            </a:r>
            <a:r>
              <a:rPr lang="en-GB" sz="2400">
                <a:solidFill>
                  <a:srgbClr val="FF0000"/>
                </a:solidFill>
              </a:rPr>
              <a:t>Ratio</a:t>
            </a:r>
            <a:r>
              <a:rPr lang="en-GB" sz="2400"/>
              <a:t> of 2 USRBIN results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GB" smtClean="0"/>
              <a:t>Threshold detection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1265238"/>
            <a:ext cx="51609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1265238"/>
            <a:ext cx="51609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6240463"/>
            <a:ext cx="4673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5837238" y="1939925"/>
            <a:ext cx="41433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GB" sz="3100">
                <a:solidFill>
                  <a:srgbClr val="FF0000"/>
                </a:solidFill>
              </a:rPr>
              <a:t>Typical question:</a:t>
            </a:r>
          </a:p>
          <a:p>
            <a:endParaRPr lang="en-GB"/>
          </a:p>
          <a:p>
            <a:r>
              <a:rPr lang="en-GB" sz="2200"/>
              <a:t>Where is the dose &gt;1 mSv/h?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59513" y="3289300"/>
            <a:ext cx="3284537" cy="2549525"/>
            <a:chOff x="5638800" y="2971800"/>
            <a:chExt cx="2959579" cy="2303790"/>
          </a:xfrm>
        </p:grpSpPr>
        <p:sp>
          <p:nvSpPr>
            <p:cNvPr id="13" name="TextBox 12"/>
            <p:cNvSpPr txBox="1"/>
            <p:nvPr/>
          </p:nvSpPr>
          <p:spPr>
            <a:xfrm>
              <a:off x="5638800" y="4191116"/>
              <a:ext cx="2959579" cy="1084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Development of an automatic threshold </a:t>
              </a:r>
            </a:p>
            <a:p>
              <a:pPr>
                <a:defRPr/>
              </a:pPr>
              <a:r>
                <a:rPr lang="en-GB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contouring algorithm</a:t>
              </a:r>
            </a:p>
          </p:txBody>
        </p:sp>
        <p:sp>
          <p:nvSpPr>
            <p:cNvPr id="14" name="Striped Right Arrow 13"/>
            <p:cNvSpPr/>
            <p:nvPr/>
          </p:nvSpPr>
          <p:spPr bwMode="auto">
            <a:xfrm rot="5400000">
              <a:off x="6476961" y="3276560"/>
              <a:ext cx="1067260" cy="457741"/>
            </a:xfrm>
            <a:prstGeom prst="stripedRightArrow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defTabSz="1013704">
                <a:defRPr/>
              </a:pP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3560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6E7127-8CEB-42E7-AADF-AEF8F1B5DF3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10" dur="3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:\MyProjects\SimpleGeo\Data\import test\SimpleGeo Images\surface_extrusion1.jpg"/>
          <p:cNvPicPr>
            <a:picLocks noChangeAspect="1" noChangeArrowheads="1"/>
          </p:cNvPicPr>
          <p:nvPr/>
        </p:nvPicPr>
        <p:blipFill>
          <a:blip r:embed="rId3" cstate="print"/>
          <a:srcRect l="6636" t="15286" r="7098" b="15924"/>
          <a:stretch>
            <a:fillRect/>
          </a:stretch>
        </p:blipFill>
        <p:spPr bwMode="auto">
          <a:xfrm>
            <a:off x="6980238" y="1281113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GB" smtClean="0"/>
              <a:t>Additional visualization modes</a:t>
            </a: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198C5E-AA75-44E7-8039-9C7BECBFAD6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4581" name="Picture 2" descr="E:\MyProjects\SimpleGeo\Data\import test\SimpleGeo Images\MedAustron annual_dose_rate surface_plot 2.jpg"/>
          <p:cNvPicPr>
            <a:picLocks noChangeAspect="1" noChangeArrowheads="1"/>
          </p:cNvPicPr>
          <p:nvPr/>
        </p:nvPicPr>
        <p:blipFill>
          <a:blip r:embed="rId4"/>
          <a:srcRect t="21729" b="17036"/>
          <a:stretch>
            <a:fillRect/>
          </a:stretch>
        </p:blipFill>
        <p:spPr bwMode="auto">
          <a:xfrm>
            <a:off x="4846638" y="3338513"/>
            <a:ext cx="4022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E:\MyProjects\SimpleGeo\Data\import test\SimpleGeo Images\Compass_DaVis3D_conto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038" y="1066800"/>
            <a:ext cx="37338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112838" y="6081713"/>
            <a:ext cx="2668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Contour rendering</a:t>
            </a:r>
            <a:endParaRPr lang="en-US" sz="2400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988050" y="6081713"/>
            <a:ext cx="3008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Smoothed extrusion </a:t>
            </a:r>
          </a:p>
          <a:p>
            <a:r>
              <a:rPr lang="en-GB" sz="2400"/>
              <a:t>rendering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“Hands-on” example of DaVis 3D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76275" y="1128713"/>
            <a:ext cx="8797925" cy="5734050"/>
          </a:xfrm>
        </p:spPr>
        <p:txBody>
          <a:bodyPr/>
          <a:lstStyle/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Load the plugin via the menu item </a:t>
            </a:r>
            <a:r>
              <a:rPr lang="en-US" smtClean="0">
                <a:solidFill>
                  <a:srgbClr val="0000FF"/>
                </a:solidFill>
              </a:rPr>
              <a:t>Macros -&gt; Load plugins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The path which is searched for the plugins can be set by the </a:t>
            </a:r>
            <a:r>
              <a:rPr lang="en-US" smtClean="0">
                <a:solidFill>
                  <a:srgbClr val="0000FF"/>
                </a:solidFill>
              </a:rPr>
              <a:t>Set plugin path </a:t>
            </a:r>
            <a:r>
              <a:rPr lang="en-US" smtClean="0"/>
              <a:t>button. 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z="1400" i="1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Tick the check box next to the “DaVis 3D” plugin and click on </a:t>
            </a:r>
            <a:r>
              <a:rPr lang="en-US" smtClean="0">
                <a:solidFill>
                  <a:srgbClr val="FF3300"/>
                </a:solidFill>
              </a:rPr>
              <a:t>Load selected plugins!</a:t>
            </a:r>
            <a:br>
              <a:rPr lang="en-US" smtClean="0">
                <a:solidFill>
                  <a:srgbClr val="FF3300"/>
                </a:solidFill>
              </a:rPr>
            </a:b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Click on </a:t>
            </a:r>
            <a:r>
              <a:rPr lang="en-US" smtClean="0">
                <a:solidFill>
                  <a:srgbClr val="0000FF"/>
                </a:solidFill>
              </a:rPr>
              <a:t>OK</a:t>
            </a:r>
            <a:r>
              <a:rPr lang="en-US" smtClean="0"/>
              <a:t>.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</p:txBody>
      </p:sp>
      <p:pic>
        <p:nvPicPr>
          <p:cNvPr id="25604" name="Picture 5" descr="C:\MyProjects\Simple_Geom_Delivery\manual\plugin_d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38" y="1536700"/>
            <a:ext cx="5410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3936" y="5794990"/>
            <a:ext cx="6139501" cy="120032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Hint: Creating copies of the *.plx files allows for loading </a:t>
            </a:r>
          </a:p>
          <a:p>
            <a:pPr>
              <a:defRPr/>
            </a:pPr>
            <a:r>
              <a:rPr lang="en-US" dirty="0"/>
              <a:t>Multiple instances of the same </a:t>
            </a:r>
            <a:r>
              <a:rPr lang="en-US" dirty="0" err="1"/>
              <a:t>plugin</a:t>
            </a:r>
            <a:r>
              <a:rPr lang="en-US" dirty="0"/>
              <a:t>. Thus, DaVis3D can </a:t>
            </a:r>
          </a:p>
          <a:p>
            <a:pPr>
              <a:defRPr/>
            </a:pPr>
            <a:r>
              <a:rPr lang="en-US" dirty="0"/>
              <a:t>be loaded  several times to display different USRBINs in </a:t>
            </a:r>
          </a:p>
          <a:p>
            <a:pPr>
              <a:defRPr/>
            </a:pPr>
            <a:r>
              <a:rPr lang="en-US" dirty="0"/>
              <a:t>parallel.</a:t>
            </a:r>
          </a:p>
        </p:txBody>
      </p:sp>
      <p:sp>
        <p:nvSpPr>
          <p:cNvPr id="2560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CE504D-CD09-426C-ACF6-0EC22C2525E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DaVis 3D example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New icons should appear in the tool bar which activate the respective plugin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Activate the Space ball from the toolbar 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Load the file </a:t>
            </a:r>
            <a:r>
              <a:rPr lang="en-US" i="1" smtClean="0">
                <a:solidFill>
                  <a:srgbClr val="33CC33"/>
                </a:solidFill>
              </a:rPr>
              <a:t>Hill.dat</a:t>
            </a:r>
            <a:r>
              <a:rPr lang="en-US" smtClean="0"/>
              <a:t> from the </a:t>
            </a:r>
            <a:r>
              <a:rPr lang="en-US" smtClean="0">
                <a:solidFill>
                  <a:srgbClr val="0000FF"/>
                </a:solidFill>
              </a:rPr>
              <a:t>sub-directory</a:t>
            </a:r>
            <a:r>
              <a:rPr lang="en-US" smtClean="0"/>
              <a:t> </a:t>
            </a:r>
            <a:r>
              <a:rPr lang="en-US" i="1" smtClean="0">
                <a:solidFill>
                  <a:srgbClr val="33CC33"/>
                </a:solidFill>
              </a:rPr>
              <a:t>DaVis3D - Hill dose example  </a:t>
            </a:r>
            <a:r>
              <a:rPr lang="en-US" smtClean="0"/>
              <a:t>and build the geometry with the automatic update button </a:t>
            </a:r>
            <a:endParaRPr lang="en-US" i="1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i="1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Activate the plugin-dialog by pressing the plugin button 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</p:txBody>
      </p:sp>
      <p:pic>
        <p:nvPicPr>
          <p:cNvPr id="26628" name="Picture 4" descr="C:\MyProjects\Simple_Geom_Delivery\manual\space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3186113"/>
            <a:ext cx="474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:\MyProjects\Simple_Geom_Delivery\manual\gearwhe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9638" y="4743450"/>
            <a:ext cx="45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52BB18-5772-4ACD-9386-6A82275C4503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/>
          <a:srcRect l="46124"/>
          <a:stretch>
            <a:fillRect/>
          </a:stretch>
        </p:blipFill>
        <p:spPr bwMode="auto">
          <a:xfrm>
            <a:off x="1493838" y="2271713"/>
            <a:ext cx="595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/>
          <a:srcRect l="93002"/>
          <a:stretch>
            <a:fillRect/>
          </a:stretch>
        </p:blipFill>
        <p:spPr bwMode="auto">
          <a:xfrm>
            <a:off x="8199438" y="5548313"/>
            <a:ext cx="77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6599238" y="2043113"/>
            <a:ext cx="914400" cy="8382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DaVis 3D example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6919913" y="1281113"/>
            <a:ext cx="2803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/>
              <a:t>Screenshot of the</a:t>
            </a:r>
          </a:p>
          <a:p>
            <a:pPr algn="ctr"/>
            <a:r>
              <a:rPr lang="en-US" sz="2600"/>
              <a:t>main dialog</a:t>
            </a:r>
            <a:endParaRPr 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D3FD7F-AFD8-4EA8-BC8B-1550877FB0E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823913"/>
            <a:ext cx="6542088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DaVis 3D example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76275" y="823913"/>
            <a:ext cx="8797925" cy="5734050"/>
          </a:xfrm>
        </p:spPr>
        <p:txBody>
          <a:bodyPr/>
          <a:lstStyle/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Click on the     button to select the data file </a:t>
            </a:r>
            <a:r>
              <a:rPr lang="en-US" i="1" smtClean="0">
                <a:solidFill>
                  <a:srgbClr val="33CC33"/>
                </a:solidFill>
              </a:rPr>
              <a:t>Hill.amb74_001.usrbin </a:t>
            </a:r>
            <a:r>
              <a:rPr lang="en-US" smtClean="0"/>
              <a:t>in the </a:t>
            </a:r>
            <a:r>
              <a:rPr lang="en-US" smtClean="0">
                <a:solidFill>
                  <a:srgbClr val="0000FF"/>
                </a:solidFill>
              </a:rPr>
              <a:t>sub-directory</a:t>
            </a:r>
            <a:r>
              <a:rPr lang="en-US" smtClean="0"/>
              <a:t> </a:t>
            </a:r>
            <a:r>
              <a:rPr lang="en-US" i="1" smtClean="0">
                <a:solidFill>
                  <a:srgbClr val="33CC33"/>
                </a:solidFill>
              </a:rPr>
              <a:t>DaVis3D - Hill dose example </a:t>
            </a:r>
            <a:r>
              <a:rPr lang="en-US" smtClean="0"/>
              <a:t>. </a:t>
            </a:r>
            <a:r>
              <a:rPr lang="en-US" sz="1600" smtClean="0"/>
              <a:t>(This is an example of protons hitting a target in an underground area with a shaft to the surface).</a:t>
            </a:r>
            <a:r>
              <a:rPr lang="en-US" sz="1600" i="1" smtClean="0">
                <a:solidFill>
                  <a:srgbClr val="33CC33"/>
                </a:solidFill>
              </a:rPr>
              <a:t/>
            </a:r>
            <a:br>
              <a:rPr lang="en-US" sz="1600" i="1" smtClean="0">
                <a:solidFill>
                  <a:srgbClr val="33CC33"/>
                </a:solidFill>
              </a:rPr>
            </a:br>
            <a:endParaRPr lang="en-US" i="1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Press the </a:t>
            </a:r>
            <a:r>
              <a:rPr lang="en-US" smtClean="0">
                <a:solidFill>
                  <a:srgbClr val="0000FF"/>
                </a:solidFill>
              </a:rPr>
              <a:t>load button</a:t>
            </a:r>
            <a:r>
              <a:rPr lang="en-US" smtClean="0"/>
              <a:t> to load the data.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Tick one or more of the </a:t>
            </a:r>
            <a:r>
              <a:rPr lang="en-US" smtClean="0">
                <a:solidFill>
                  <a:srgbClr val="0000FF"/>
                </a:solidFill>
              </a:rPr>
              <a:t>checkboxes </a:t>
            </a:r>
            <a:r>
              <a:rPr lang="en-US" smtClean="0"/>
              <a:t>to active the respective planes for visualization of the data. They can be moved using the slider next to the check box.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endParaRPr lang="en-US" smtClean="0"/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mtClean="0"/>
              <a:t>The number of colors used can be selected from the </a:t>
            </a:r>
            <a:r>
              <a:rPr lang="en-US" smtClean="0">
                <a:solidFill>
                  <a:srgbClr val="0000FF"/>
                </a:solidFill>
              </a:rPr>
              <a:t>Palette drop-down box</a:t>
            </a:r>
            <a:r>
              <a:rPr lang="en-US" smtClean="0"/>
              <a:t>.</a:t>
            </a:r>
          </a:p>
        </p:txBody>
      </p:sp>
      <p:pic>
        <p:nvPicPr>
          <p:cNvPr id="28676" name="Picture 2" descr="C:\MyProjects\Simple_Geom_Delivery\manual\davizdlg.jpg"/>
          <p:cNvPicPr>
            <a:picLocks noChangeAspect="1" noChangeArrowheads="1"/>
          </p:cNvPicPr>
          <p:nvPr/>
        </p:nvPicPr>
        <p:blipFill>
          <a:blip r:embed="rId3"/>
          <a:srcRect l="80219" t="6702" r="15385" b="87938"/>
          <a:stretch>
            <a:fillRect/>
          </a:stretch>
        </p:blipFill>
        <p:spPr bwMode="auto">
          <a:xfrm>
            <a:off x="2713038" y="9001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9B34B-F38F-4E2F-9602-8C3A0F28E63B}" type="slidenum">
              <a:rPr lang="en-US" smtClean="0"/>
              <a:pPr/>
              <a:t>16</a:t>
            </a:fld>
            <a:endParaRPr lang="en-US" smtClean="0"/>
          </a:p>
        </p:txBody>
      </p:sp>
      <p:grpSp>
        <p:nvGrpSpPr>
          <p:cNvPr id="28678" name="Group 10"/>
          <p:cNvGrpSpPr>
            <a:grpSpLocks/>
          </p:cNvGrpSpPr>
          <p:nvPr/>
        </p:nvGrpSpPr>
        <p:grpSpPr bwMode="auto">
          <a:xfrm>
            <a:off x="1570038" y="4481513"/>
            <a:ext cx="6934200" cy="1408112"/>
            <a:chOff x="1570037" y="4786313"/>
            <a:chExt cx="6934200" cy="1408906"/>
          </a:xfrm>
        </p:grpSpPr>
        <p:pic>
          <p:nvPicPr>
            <p:cNvPr id="28681" name="Picture 7"/>
            <p:cNvPicPr>
              <a:picLocks noChangeAspect="1" noChangeArrowheads="1"/>
            </p:cNvPicPr>
            <p:nvPr/>
          </p:nvPicPr>
          <p:blipFill>
            <a:blip r:embed="rId4"/>
            <a:srcRect t="13820" b="67172"/>
            <a:stretch>
              <a:fillRect/>
            </a:stretch>
          </p:blipFill>
          <p:spPr bwMode="auto">
            <a:xfrm>
              <a:off x="1570037" y="4861719"/>
              <a:ext cx="6934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Oval 7"/>
            <p:cNvSpPr>
              <a:spLocks noChangeArrowheads="1"/>
            </p:cNvSpPr>
            <p:nvPr/>
          </p:nvSpPr>
          <p:spPr bwMode="auto">
            <a:xfrm>
              <a:off x="1570037" y="4786313"/>
              <a:ext cx="1524000" cy="457200"/>
            </a:xfrm>
            <a:prstGeom prst="ellipse">
              <a:avLst/>
            </a:prstGeom>
            <a:noFill/>
            <a:ln w="635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1" hangingPunct="1"/>
              <a:endParaRPr lang="en-US" sz="2400">
                <a:latin typeface="Tahoma" pitchFamily="34" charset="0"/>
              </a:endParaRPr>
            </a:p>
          </p:txBody>
        </p:sp>
      </p:grp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 t="49300" r="20512" b="46899"/>
          <a:stretch>
            <a:fillRect/>
          </a:stretch>
        </p:blipFill>
        <p:spPr bwMode="auto">
          <a:xfrm>
            <a:off x="3551238" y="6691313"/>
            <a:ext cx="472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0" name="Straight Arrow Connector 6"/>
          <p:cNvCxnSpPr>
            <a:cxnSpLocks noChangeShapeType="1"/>
          </p:cNvCxnSpPr>
          <p:nvPr/>
        </p:nvCxnSpPr>
        <p:spPr bwMode="auto">
          <a:xfrm rot="10800000" flipV="1">
            <a:off x="6065838" y="6310313"/>
            <a:ext cx="1752600" cy="45720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DaVis 3D example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want to look into what is happening inside the hill, then select the node </a:t>
            </a:r>
            <a:r>
              <a:rPr lang="en-US" smtClean="0">
                <a:solidFill>
                  <a:srgbClr val="0000FF"/>
                </a:solidFill>
              </a:rPr>
              <a:t>Hill</a:t>
            </a:r>
            <a:r>
              <a:rPr lang="en-US" smtClean="0"/>
              <a:t> in the CSG tree and set the visualization attribute </a:t>
            </a:r>
            <a:r>
              <a:rPr lang="en-US" smtClean="0">
                <a:solidFill>
                  <a:srgbClr val="0000FF"/>
                </a:solidFill>
              </a:rPr>
              <a:t>X-Ray mode</a:t>
            </a:r>
            <a:r>
              <a:rPr lang="en-US" smtClean="0"/>
              <a:t> to </a:t>
            </a:r>
            <a:r>
              <a:rPr lang="en-US" smtClean="0">
                <a:solidFill>
                  <a:srgbClr val="0000FF"/>
                </a:solidFill>
              </a:rPr>
              <a:t>On</a:t>
            </a:r>
            <a:r>
              <a:rPr lang="en-US" smtClean="0"/>
              <a:t>. Consequently, the material will be transparent and you should get something like the following picture</a:t>
            </a:r>
          </a:p>
          <a:p>
            <a:pPr eaLnBrk="1" hangingPunct="1"/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38" y="2652713"/>
            <a:ext cx="565785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5831465-C9D2-4CD2-8C6B-19DF4A0B9A4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Advanced DaVis 3D example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76275" y="1204913"/>
            <a:ext cx="8797925" cy="5337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smtClean="0">
                <a:solidFill>
                  <a:srgbClr val="FF0000"/>
                </a:solidFill>
              </a:rPr>
              <a:t>Getting the results of one single bin:</a:t>
            </a:r>
          </a:p>
          <a:p>
            <a:pPr eaLnBrk="1" hangingPunct="1"/>
            <a:r>
              <a:rPr lang="en-US" smtClean="0"/>
              <a:t>All three planes must be selected and the bin values of the 8 voxels adjacent to their intersection point can be obtained via ticking the </a:t>
            </a:r>
            <a:r>
              <a:rPr lang="en-US" smtClean="0">
                <a:solidFill>
                  <a:srgbClr val="0000FF"/>
                </a:solidFill>
              </a:rPr>
              <a:t>Enable data probing</a:t>
            </a:r>
            <a:r>
              <a:rPr lang="en-US" smtClean="0"/>
              <a:t> check box.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Select one of the eight octant bins or the average over all 8 bins. The currently selected bin is outlined as a grey box in the rendering.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2500313"/>
            <a:ext cx="27828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/>
          <a:srcRect t="43243"/>
          <a:stretch>
            <a:fillRect/>
          </a:stretch>
        </p:blipFill>
        <p:spPr bwMode="auto">
          <a:xfrm>
            <a:off x="2789238" y="4735513"/>
            <a:ext cx="30622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D8B226-1DC5-4A18-BFDC-222011E7F7B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Advanced DaVis 3D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139" indent="-380139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Getting the results of all values on a 2D plane:</a:t>
            </a:r>
          </a:p>
          <a:p>
            <a:pPr marL="380139" indent="-380139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Move the respective plane to the appropriate position.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Select </a:t>
            </a:r>
            <a:r>
              <a:rPr lang="en-US" dirty="0" smtClean="0">
                <a:solidFill>
                  <a:srgbClr val="0000FF"/>
                </a:solidFill>
              </a:rPr>
              <a:t>Plane</a:t>
            </a:r>
            <a:r>
              <a:rPr lang="en-US" dirty="0" smtClean="0"/>
              <a:t> as the source of the data extraction and press the </a:t>
            </a:r>
            <a:r>
              <a:rPr lang="en-US" dirty="0" smtClean="0">
                <a:solidFill>
                  <a:srgbClr val="0000FF"/>
                </a:solidFill>
              </a:rPr>
              <a:t>Extract</a:t>
            </a:r>
            <a:r>
              <a:rPr lang="en-US" dirty="0" smtClean="0"/>
              <a:t> button.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*</a:t>
            </a:r>
            <a:r>
              <a:rPr lang="en-US" sz="1600" i="1" dirty="0" smtClean="0">
                <a:solidFill>
                  <a:srgbClr val="33CC33"/>
                </a:solidFill>
              </a:rPr>
              <a:t>In version 1.5 this functionality is obtained by the </a:t>
            </a:r>
            <a:r>
              <a:rPr lang="en-US" sz="1600" i="1" dirty="0" smtClean="0">
                <a:solidFill>
                  <a:srgbClr val="0000FF"/>
                </a:solidFill>
              </a:rPr>
              <a:t>extract data button</a:t>
            </a:r>
            <a:r>
              <a:rPr lang="en-US" sz="1600" i="1" dirty="0" smtClean="0">
                <a:solidFill>
                  <a:srgbClr val="33CC33"/>
                </a:solidFill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i="1" dirty="0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respective plane and the data will be exported in a 2D matrix.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</a:t>
            </a:r>
            <a:endParaRPr lang="en-US" sz="1600" i="1" dirty="0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1600" i="1" dirty="0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80139" indent="-380139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3" y="3795713"/>
            <a:ext cx="4346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88F236-AEF1-4F00-A9D7-CEB0071D31B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SimpleGeo architecture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731838" y="1662113"/>
            <a:ext cx="2514600" cy="1008062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 sz="2400" b="1">
                <a:solidFill>
                  <a:srgbClr val="FFFFFF"/>
                </a:solidFill>
              </a:rPr>
              <a:t>GUI</a:t>
            </a:r>
          </a:p>
          <a:p>
            <a:pPr algn="ctr" eaLnBrk="1" hangingPunct="1"/>
            <a:r>
              <a:rPr lang="de-AT" sz="1500">
                <a:solidFill>
                  <a:srgbClr val="FFFFFF"/>
                </a:solidFill>
              </a:rPr>
              <a:t>Graphical user interface</a:t>
            </a:r>
            <a:endParaRPr lang="en-US" sz="15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65238" y="3262313"/>
            <a:ext cx="6781800" cy="37338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76675" y="4695825"/>
            <a:ext cx="1801813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/>
              <a:t>CSG – Engine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876675" y="5961063"/>
            <a:ext cx="1801813" cy="914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/>
              <a:t>B-Rep - Kernel</a:t>
            </a:r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770438" y="5630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4770438" y="4106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417638" y="4710113"/>
            <a:ext cx="1671637" cy="914400"/>
          </a:xfrm>
          <a:prstGeom prst="flowChartMagneticDisk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>
                <a:solidFill>
                  <a:srgbClr val="FFFFFF"/>
                </a:solidFill>
              </a:rPr>
              <a:t>Importer/</a:t>
            </a:r>
          </a:p>
          <a:p>
            <a:pPr algn="ctr" eaLnBrk="1" hangingPunct="1"/>
            <a:r>
              <a:rPr lang="de-AT">
                <a:solidFill>
                  <a:srgbClr val="FFFFFF"/>
                </a:solidFill>
              </a:rPr>
              <a:t>Exporter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3232150" y="5167313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3644900" y="3471863"/>
            <a:ext cx="2344738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AT"/>
              <a:t>Command manager</a:t>
            </a:r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8123238" y="4830763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AT" b="1">
                <a:solidFill>
                  <a:srgbClr val="33CC33"/>
                </a:solidFill>
              </a:rPr>
              <a:t>Portable </a:t>
            </a:r>
          </a:p>
          <a:p>
            <a:pPr eaLnBrk="1" hangingPunct="1"/>
            <a:r>
              <a:rPr lang="de-AT" b="1">
                <a:solidFill>
                  <a:srgbClr val="33CC33"/>
                </a:solidFill>
              </a:rPr>
              <a:t>Standard C++</a:t>
            </a:r>
            <a:endParaRPr lang="en-US" b="1">
              <a:solidFill>
                <a:srgbClr val="33CC33"/>
              </a:solidFill>
            </a:endParaRP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6065838" y="4716463"/>
            <a:ext cx="18288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/>
              <a:t>Proprietary </a:t>
            </a:r>
          </a:p>
          <a:p>
            <a:pPr algn="ctr" eaLnBrk="1" hangingPunct="1"/>
            <a:r>
              <a:rPr lang="de-AT"/>
              <a:t>Renderer</a:t>
            </a:r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6065838" y="5935663"/>
            <a:ext cx="1752600" cy="914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/>
              <a:t>OpenGL</a:t>
            </a:r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 flipH="1" flipV="1">
            <a:off x="5684838" y="5167313"/>
            <a:ext cx="3048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6904038" y="5630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3" name="AutoShape 18"/>
          <p:cNvSpPr>
            <a:spLocks noChangeArrowheads="1"/>
          </p:cNvSpPr>
          <p:nvPr/>
        </p:nvSpPr>
        <p:spPr bwMode="auto">
          <a:xfrm>
            <a:off x="3551238" y="1585913"/>
            <a:ext cx="2743200" cy="1143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 sz="2600" b="1">
                <a:solidFill>
                  <a:srgbClr val="FFFFFF"/>
                </a:solidFill>
              </a:rPr>
              <a:t>GIMLI</a:t>
            </a:r>
          </a:p>
          <a:p>
            <a:pPr algn="ctr" eaLnBrk="1" hangingPunct="1"/>
            <a:r>
              <a:rPr lang="de-AT" sz="1500">
                <a:solidFill>
                  <a:srgbClr val="FFFFFF"/>
                </a:solidFill>
              </a:rPr>
              <a:t>Geometric input modeling </a:t>
            </a:r>
          </a:p>
          <a:p>
            <a:pPr algn="ctr" eaLnBrk="1" hangingPunct="1"/>
            <a:r>
              <a:rPr lang="de-AT" sz="1500">
                <a:solidFill>
                  <a:srgbClr val="FFFFFF"/>
                </a:solidFill>
              </a:rPr>
              <a:t>language interface</a:t>
            </a:r>
            <a:endParaRPr lang="en-US" sz="1500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094038" y="2728913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 flipV="1">
            <a:off x="4770438" y="28051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6" name="AutoShape 21"/>
          <p:cNvSpPr>
            <a:spLocks noChangeArrowheads="1"/>
          </p:cNvSpPr>
          <p:nvPr/>
        </p:nvSpPr>
        <p:spPr bwMode="auto">
          <a:xfrm>
            <a:off x="6599238" y="1644650"/>
            <a:ext cx="2895600" cy="1008063"/>
          </a:xfrm>
          <a:prstGeom prst="bevel">
            <a:avLst>
              <a:gd name="adj" fmla="val 125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AT" sz="2600" b="1"/>
              <a:t>SG-PLEX</a:t>
            </a:r>
          </a:p>
          <a:p>
            <a:pPr algn="ctr" eaLnBrk="1" hangingPunct="1"/>
            <a:r>
              <a:rPr lang="de-AT" sz="1500"/>
              <a:t>SimpleGeo plugin extensions</a:t>
            </a:r>
            <a:endParaRPr lang="en-US" sz="1500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V="1">
            <a:off x="4770438" y="2728913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8" name="Slide Number Placeholder 2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402D6F-31AD-4F6E-A287-07BDD6591C8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Advanced DaVis 3D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128713"/>
            <a:ext cx="8797925" cy="5734050"/>
          </a:xfrm>
        </p:spPr>
        <p:txBody>
          <a:bodyPr/>
          <a:lstStyle/>
          <a:p>
            <a:pPr marL="380139" indent="-380139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Getting the results of the values at the intersection of 2 planes = profile function.</a:t>
            </a:r>
          </a:p>
          <a:p>
            <a:pPr marL="380139" indent="-380139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Move the respective 2 planes to the appropriate position.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Select </a:t>
            </a:r>
            <a:r>
              <a:rPr lang="en-US" dirty="0" smtClean="0">
                <a:solidFill>
                  <a:srgbClr val="0000FF"/>
                </a:solidFill>
              </a:rPr>
              <a:t>Profile</a:t>
            </a:r>
            <a:r>
              <a:rPr lang="en-US" dirty="0" smtClean="0"/>
              <a:t> as the source of the data extraction and press the </a:t>
            </a:r>
            <a:r>
              <a:rPr lang="en-US" dirty="0" smtClean="0">
                <a:solidFill>
                  <a:srgbClr val="0000FF"/>
                </a:solidFill>
              </a:rPr>
              <a:t>Extract</a:t>
            </a:r>
            <a:r>
              <a:rPr lang="en-US" dirty="0" smtClean="0"/>
              <a:t> button.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*</a:t>
            </a:r>
            <a:r>
              <a:rPr lang="en-US" sz="1600" i="1" dirty="0" smtClean="0">
                <a:solidFill>
                  <a:srgbClr val="33CC33"/>
                </a:solidFill>
              </a:rPr>
              <a:t> Version &gt;= 3.5 also </a:t>
            </a:r>
            <a:r>
              <a:rPr lang="en-US" sz="1600" i="1" dirty="0" smtClean="0">
                <a:solidFill>
                  <a:srgbClr val="0000FF"/>
                </a:solidFill>
              </a:rPr>
              <a:t>averaged profiles</a:t>
            </a:r>
            <a:r>
              <a:rPr lang="en-US" sz="1600" i="1" dirty="0" smtClean="0">
                <a:solidFill>
                  <a:srgbClr val="33CC33"/>
                </a:solidFill>
              </a:rPr>
              <a:t> are available.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i="1" dirty="0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respective planes and the data will be exported as a 1D function.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See next page for an example for hadron fluence as a function of distance to the particle interaction point.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</a:t>
            </a:r>
            <a:endParaRPr lang="en-US" sz="1600" i="1" dirty="0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1600" i="1" dirty="0" smtClean="0">
              <a:solidFill>
                <a:srgbClr val="33CC33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80139" indent="-380139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638" y="3948113"/>
            <a:ext cx="4640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EC2CFD-CD4A-4224-B934-87ACC76C5AA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Advanced DaVis 3D example</a:t>
            </a:r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274638" y="1204913"/>
            <a:ext cx="6172200" cy="2362200"/>
            <a:chOff x="1800" y="8938"/>
            <a:chExt cx="8700" cy="2340"/>
          </a:xfrm>
        </p:grpSpPr>
        <p:pic>
          <p:nvPicPr>
            <p:cNvPr id="35672" name="Picture 8" descr="p3"/>
            <p:cNvPicPr>
              <a:picLocks noChangeAspect="1" noChangeArrowheads="1"/>
            </p:cNvPicPr>
            <p:nvPr/>
          </p:nvPicPr>
          <p:blipFill>
            <a:blip r:embed="rId2"/>
            <a:srcRect b="70499"/>
            <a:stretch>
              <a:fillRect/>
            </a:stretch>
          </p:blipFill>
          <p:spPr bwMode="auto">
            <a:xfrm>
              <a:off x="1800" y="8938"/>
              <a:ext cx="864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673" name="Group 2"/>
            <p:cNvGrpSpPr>
              <a:grpSpLocks/>
            </p:cNvGrpSpPr>
            <p:nvPr/>
          </p:nvGrpSpPr>
          <p:grpSpPr bwMode="auto">
            <a:xfrm>
              <a:off x="1860" y="8989"/>
              <a:ext cx="8640" cy="2235"/>
              <a:chOff x="1860" y="8880"/>
              <a:chExt cx="8640" cy="2235"/>
            </a:xfrm>
          </p:grpSpPr>
          <p:sp>
            <p:nvSpPr>
              <p:cNvPr id="35674" name="Line 7"/>
              <p:cNvSpPr>
                <a:spLocks noChangeShapeType="1"/>
              </p:cNvSpPr>
              <p:nvPr/>
            </p:nvSpPr>
            <p:spPr bwMode="auto">
              <a:xfrm flipH="1">
                <a:off x="6765" y="8880"/>
                <a:ext cx="15" cy="223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5675" name="Group 4"/>
              <p:cNvGrpSpPr>
                <a:grpSpLocks/>
              </p:cNvGrpSpPr>
              <p:nvPr/>
            </p:nvGrpSpPr>
            <p:grpSpPr bwMode="auto">
              <a:xfrm>
                <a:off x="1860" y="8925"/>
                <a:ext cx="8640" cy="2138"/>
                <a:chOff x="1800" y="3525"/>
                <a:chExt cx="8640" cy="2340"/>
              </a:xfrm>
            </p:grpSpPr>
            <p:sp>
              <p:nvSpPr>
                <p:cNvPr id="35677" name="Line 6"/>
                <p:cNvSpPr>
                  <a:spLocks noChangeShapeType="1"/>
                </p:cNvSpPr>
                <p:nvPr/>
              </p:nvSpPr>
              <p:spPr bwMode="auto">
                <a:xfrm>
                  <a:off x="1800" y="5155"/>
                  <a:ext cx="86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678" name="Line 5"/>
                <p:cNvSpPr>
                  <a:spLocks noChangeShapeType="1"/>
                </p:cNvSpPr>
                <p:nvPr/>
              </p:nvSpPr>
              <p:spPr bwMode="auto">
                <a:xfrm>
                  <a:off x="5880" y="3525"/>
                  <a:ext cx="0" cy="23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5676" name="Line 3"/>
              <p:cNvSpPr>
                <a:spLocks noChangeShapeType="1"/>
              </p:cNvSpPr>
              <p:nvPr/>
            </p:nvSpPr>
            <p:spPr bwMode="auto">
              <a:xfrm flipH="1">
                <a:off x="7725" y="9060"/>
                <a:ext cx="15" cy="20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33797" name="Picture 10" descr="legend1-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3490913"/>
            <a:ext cx="5276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8" name="Group 14"/>
          <p:cNvGrpSpPr>
            <a:grpSpLocks noChangeAspect="1"/>
          </p:cNvGrpSpPr>
          <p:nvPr/>
        </p:nvGrpSpPr>
        <p:grpSpPr bwMode="auto">
          <a:xfrm>
            <a:off x="3790950" y="4079875"/>
            <a:ext cx="5476875" cy="3362325"/>
            <a:chOff x="2388" y="2570"/>
            <a:chExt cx="3450" cy="2118"/>
          </a:xfrm>
        </p:grpSpPr>
        <p:sp>
          <p:nvSpPr>
            <p:cNvPr id="33800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88" y="2570"/>
              <a:ext cx="3450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3801" name="Group 215"/>
            <p:cNvGrpSpPr>
              <a:grpSpLocks/>
            </p:cNvGrpSpPr>
            <p:nvPr/>
          </p:nvGrpSpPr>
          <p:grpSpPr bwMode="auto">
            <a:xfrm>
              <a:off x="2763" y="2663"/>
              <a:ext cx="2934" cy="1735"/>
              <a:chOff x="2763" y="2663"/>
              <a:chExt cx="2934" cy="1735"/>
            </a:xfrm>
          </p:grpSpPr>
          <p:sp>
            <p:nvSpPr>
              <p:cNvPr id="35472" name="Rectangle 15"/>
              <p:cNvSpPr>
                <a:spLocks noChangeArrowheads="1"/>
              </p:cNvSpPr>
              <p:nvPr/>
            </p:nvSpPr>
            <p:spPr bwMode="auto">
              <a:xfrm>
                <a:off x="2775" y="2663"/>
                <a:ext cx="2922" cy="17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3" name="Line 16"/>
              <p:cNvSpPr>
                <a:spLocks noChangeShapeType="1"/>
              </p:cNvSpPr>
              <p:nvPr/>
            </p:nvSpPr>
            <p:spPr bwMode="auto">
              <a:xfrm>
                <a:off x="2775" y="4097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4" name="Line 17"/>
              <p:cNvSpPr>
                <a:spLocks noChangeShapeType="1"/>
              </p:cNvSpPr>
              <p:nvPr/>
            </p:nvSpPr>
            <p:spPr bwMode="auto">
              <a:xfrm>
                <a:off x="2775" y="3810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5" name="Line 18"/>
              <p:cNvSpPr>
                <a:spLocks noChangeShapeType="1"/>
              </p:cNvSpPr>
              <p:nvPr/>
            </p:nvSpPr>
            <p:spPr bwMode="auto">
              <a:xfrm>
                <a:off x="2775" y="3524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6" name="Line 19"/>
              <p:cNvSpPr>
                <a:spLocks noChangeShapeType="1"/>
              </p:cNvSpPr>
              <p:nvPr/>
            </p:nvSpPr>
            <p:spPr bwMode="auto">
              <a:xfrm>
                <a:off x="2775" y="3237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7" name="Line 20"/>
              <p:cNvSpPr>
                <a:spLocks noChangeShapeType="1"/>
              </p:cNvSpPr>
              <p:nvPr/>
            </p:nvSpPr>
            <p:spPr bwMode="auto">
              <a:xfrm>
                <a:off x="2775" y="2950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8" name="Line 21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9" name="Rectangle 22"/>
              <p:cNvSpPr>
                <a:spLocks noChangeArrowheads="1"/>
              </p:cNvSpPr>
              <p:nvPr/>
            </p:nvSpPr>
            <p:spPr bwMode="auto">
              <a:xfrm>
                <a:off x="2775" y="2663"/>
                <a:ext cx="2922" cy="1721"/>
              </a:xfrm>
              <a:prstGeom prst="rect">
                <a:avLst/>
              </a:prstGeom>
              <a:noFill/>
              <a:ln w="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0" name="Line 23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1" cy="17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1" name="Line 24"/>
              <p:cNvSpPr>
                <a:spLocks noChangeShapeType="1"/>
              </p:cNvSpPr>
              <p:nvPr/>
            </p:nvSpPr>
            <p:spPr bwMode="auto">
              <a:xfrm>
                <a:off x="2775" y="43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2" name="Line 25"/>
              <p:cNvSpPr>
                <a:spLocks noChangeShapeType="1"/>
              </p:cNvSpPr>
              <p:nvPr/>
            </p:nvSpPr>
            <p:spPr bwMode="auto">
              <a:xfrm>
                <a:off x="2775" y="429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3" name="Line 26"/>
              <p:cNvSpPr>
                <a:spLocks noChangeShapeType="1"/>
              </p:cNvSpPr>
              <p:nvPr/>
            </p:nvSpPr>
            <p:spPr bwMode="auto">
              <a:xfrm>
                <a:off x="2775" y="424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4" name="Line 27"/>
              <p:cNvSpPr>
                <a:spLocks noChangeShapeType="1"/>
              </p:cNvSpPr>
              <p:nvPr/>
            </p:nvSpPr>
            <p:spPr bwMode="auto">
              <a:xfrm>
                <a:off x="2775" y="421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5" name="Line 28"/>
              <p:cNvSpPr>
                <a:spLocks noChangeShapeType="1"/>
              </p:cNvSpPr>
              <p:nvPr/>
            </p:nvSpPr>
            <p:spPr bwMode="auto">
              <a:xfrm>
                <a:off x="2775" y="41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6" name="Line 29"/>
              <p:cNvSpPr>
                <a:spLocks noChangeShapeType="1"/>
              </p:cNvSpPr>
              <p:nvPr/>
            </p:nvSpPr>
            <p:spPr bwMode="auto">
              <a:xfrm>
                <a:off x="2775" y="416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7" name="Line 30"/>
              <p:cNvSpPr>
                <a:spLocks noChangeShapeType="1"/>
              </p:cNvSpPr>
              <p:nvPr/>
            </p:nvSpPr>
            <p:spPr bwMode="auto">
              <a:xfrm>
                <a:off x="2775" y="414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8" name="Line 31"/>
              <p:cNvSpPr>
                <a:spLocks noChangeShapeType="1"/>
              </p:cNvSpPr>
              <p:nvPr/>
            </p:nvSpPr>
            <p:spPr bwMode="auto">
              <a:xfrm>
                <a:off x="2775" y="412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9" name="Line 32"/>
              <p:cNvSpPr>
                <a:spLocks noChangeShapeType="1"/>
              </p:cNvSpPr>
              <p:nvPr/>
            </p:nvSpPr>
            <p:spPr bwMode="auto">
              <a:xfrm>
                <a:off x="2775" y="41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0" name="Line 33"/>
              <p:cNvSpPr>
                <a:spLocks noChangeShapeType="1"/>
              </p:cNvSpPr>
              <p:nvPr/>
            </p:nvSpPr>
            <p:spPr bwMode="auto">
              <a:xfrm>
                <a:off x="2775" y="40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1" name="Line 34"/>
              <p:cNvSpPr>
                <a:spLocks noChangeShapeType="1"/>
              </p:cNvSpPr>
              <p:nvPr/>
            </p:nvSpPr>
            <p:spPr bwMode="auto">
              <a:xfrm>
                <a:off x="2775" y="401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2" name="Line 35"/>
              <p:cNvSpPr>
                <a:spLocks noChangeShapeType="1"/>
              </p:cNvSpPr>
              <p:nvPr/>
            </p:nvSpPr>
            <p:spPr bwMode="auto">
              <a:xfrm>
                <a:off x="2775" y="396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3" name="Line 36"/>
              <p:cNvSpPr>
                <a:spLocks noChangeShapeType="1"/>
              </p:cNvSpPr>
              <p:nvPr/>
            </p:nvSpPr>
            <p:spPr bwMode="auto">
              <a:xfrm>
                <a:off x="2775" y="39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4" name="Line 37"/>
              <p:cNvSpPr>
                <a:spLocks noChangeShapeType="1"/>
              </p:cNvSpPr>
              <p:nvPr/>
            </p:nvSpPr>
            <p:spPr bwMode="auto">
              <a:xfrm>
                <a:off x="2775" y="38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5" name="Line 38"/>
              <p:cNvSpPr>
                <a:spLocks noChangeShapeType="1"/>
              </p:cNvSpPr>
              <p:nvPr/>
            </p:nvSpPr>
            <p:spPr bwMode="auto">
              <a:xfrm>
                <a:off x="2775" y="387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6" name="Line 39"/>
              <p:cNvSpPr>
                <a:spLocks noChangeShapeType="1"/>
              </p:cNvSpPr>
              <p:nvPr/>
            </p:nvSpPr>
            <p:spPr bwMode="auto">
              <a:xfrm>
                <a:off x="2775" y="38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7" name="Line 40"/>
              <p:cNvSpPr>
                <a:spLocks noChangeShapeType="1"/>
              </p:cNvSpPr>
              <p:nvPr/>
            </p:nvSpPr>
            <p:spPr bwMode="auto">
              <a:xfrm>
                <a:off x="2775" y="383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8" name="Line 41"/>
              <p:cNvSpPr>
                <a:spLocks noChangeShapeType="1"/>
              </p:cNvSpPr>
              <p:nvPr/>
            </p:nvSpPr>
            <p:spPr bwMode="auto">
              <a:xfrm>
                <a:off x="2775" y="38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99" name="Line 42"/>
              <p:cNvSpPr>
                <a:spLocks noChangeShapeType="1"/>
              </p:cNvSpPr>
              <p:nvPr/>
            </p:nvSpPr>
            <p:spPr bwMode="auto">
              <a:xfrm>
                <a:off x="2775" y="38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0" name="Line 43"/>
              <p:cNvSpPr>
                <a:spLocks noChangeShapeType="1"/>
              </p:cNvSpPr>
              <p:nvPr/>
            </p:nvSpPr>
            <p:spPr bwMode="auto">
              <a:xfrm>
                <a:off x="2775" y="37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1" name="Line 44"/>
              <p:cNvSpPr>
                <a:spLocks noChangeShapeType="1"/>
              </p:cNvSpPr>
              <p:nvPr/>
            </p:nvSpPr>
            <p:spPr bwMode="auto">
              <a:xfrm>
                <a:off x="2775" y="367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2" name="Line 45"/>
              <p:cNvSpPr>
                <a:spLocks noChangeShapeType="1"/>
              </p:cNvSpPr>
              <p:nvPr/>
            </p:nvSpPr>
            <p:spPr bwMode="auto">
              <a:xfrm>
                <a:off x="2775" y="363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3" name="Line 46"/>
              <p:cNvSpPr>
                <a:spLocks noChangeShapeType="1"/>
              </p:cNvSpPr>
              <p:nvPr/>
            </p:nvSpPr>
            <p:spPr bwMode="auto">
              <a:xfrm>
                <a:off x="2775" y="36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4" name="Line 47"/>
              <p:cNvSpPr>
                <a:spLocks noChangeShapeType="1"/>
              </p:cNvSpPr>
              <p:nvPr/>
            </p:nvSpPr>
            <p:spPr bwMode="auto">
              <a:xfrm>
                <a:off x="2775" y="358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5" name="Line 48"/>
              <p:cNvSpPr>
                <a:spLocks noChangeShapeType="1"/>
              </p:cNvSpPr>
              <p:nvPr/>
            </p:nvSpPr>
            <p:spPr bwMode="auto">
              <a:xfrm>
                <a:off x="2775" y="356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6" name="Line 49"/>
              <p:cNvSpPr>
                <a:spLocks noChangeShapeType="1"/>
              </p:cNvSpPr>
              <p:nvPr/>
            </p:nvSpPr>
            <p:spPr bwMode="auto">
              <a:xfrm>
                <a:off x="2775" y="355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7" name="Line 50"/>
              <p:cNvSpPr>
                <a:spLocks noChangeShapeType="1"/>
              </p:cNvSpPr>
              <p:nvPr/>
            </p:nvSpPr>
            <p:spPr bwMode="auto">
              <a:xfrm>
                <a:off x="2775" y="35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8" name="Line 51"/>
              <p:cNvSpPr>
                <a:spLocks noChangeShapeType="1"/>
              </p:cNvSpPr>
              <p:nvPr/>
            </p:nvSpPr>
            <p:spPr bwMode="auto">
              <a:xfrm>
                <a:off x="2775" y="35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09" name="Line 52"/>
              <p:cNvSpPr>
                <a:spLocks noChangeShapeType="1"/>
              </p:cNvSpPr>
              <p:nvPr/>
            </p:nvSpPr>
            <p:spPr bwMode="auto">
              <a:xfrm>
                <a:off x="2775" y="343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0" name="Line 53"/>
              <p:cNvSpPr>
                <a:spLocks noChangeShapeType="1"/>
              </p:cNvSpPr>
              <p:nvPr/>
            </p:nvSpPr>
            <p:spPr bwMode="auto">
              <a:xfrm>
                <a:off x="2775" y="338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1" name="Line 54"/>
              <p:cNvSpPr>
                <a:spLocks noChangeShapeType="1"/>
              </p:cNvSpPr>
              <p:nvPr/>
            </p:nvSpPr>
            <p:spPr bwMode="auto">
              <a:xfrm>
                <a:off x="2775" y="335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2" name="Line 55"/>
              <p:cNvSpPr>
                <a:spLocks noChangeShapeType="1"/>
              </p:cNvSpPr>
              <p:nvPr/>
            </p:nvSpPr>
            <p:spPr bwMode="auto">
              <a:xfrm>
                <a:off x="2775" y="332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3" name="Line 56"/>
              <p:cNvSpPr>
                <a:spLocks noChangeShapeType="1"/>
              </p:cNvSpPr>
              <p:nvPr/>
            </p:nvSpPr>
            <p:spPr bwMode="auto">
              <a:xfrm>
                <a:off x="2775" y="330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4" name="Line 57"/>
              <p:cNvSpPr>
                <a:spLocks noChangeShapeType="1"/>
              </p:cNvSpPr>
              <p:nvPr/>
            </p:nvSpPr>
            <p:spPr bwMode="auto">
              <a:xfrm>
                <a:off x="2775" y="328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5" name="Line 58"/>
              <p:cNvSpPr>
                <a:spLocks noChangeShapeType="1"/>
              </p:cNvSpPr>
              <p:nvPr/>
            </p:nvSpPr>
            <p:spPr bwMode="auto">
              <a:xfrm>
                <a:off x="2775" y="326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6" name="Line 59"/>
              <p:cNvSpPr>
                <a:spLocks noChangeShapeType="1"/>
              </p:cNvSpPr>
              <p:nvPr/>
            </p:nvSpPr>
            <p:spPr bwMode="auto">
              <a:xfrm>
                <a:off x="2775" y="325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7" name="Line 60"/>
              <p:cNvSpPr>
                <a:spLocks noChangeShapeType="1"/>
              </p:cNvSpPr>
              <p:nvPr/>
            </p:nvSpPr>
            <p:spPr bwMode="auto">
              <a:xfrm>
                <a:off x="2775" y="32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8" name="Line 61"/>
              <p:cNvSpPr>
                <a:spLocks noChangeShapeType="1"/>
              </p:cNvSpPr>
              <p:nvPr/>
            </p:nvSpPr>
            <p:spPr bwMode="auto">
              <a:xfrm>
                <a:off x="2775" y="315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9" name="Line 62"/>
              <p:cNvSpPr>
                <a:spLocks noChangeShapeType="1"/>
              </p:cNvSpPr>
              <p:nvPr/>
            </p:nvSpPr>
            <p:spPr bwMode="auto">
              <a:xfrm>
                <a:off x="2775" y="310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0" name="Line 63"/>
              <p:cNvSpPr>
                <a:spLocks noChangeShapeType="1"/>
              </p:cNvSpPr>
              <p:nvPr/>
            </p:nvSpPr>
            <p:spPr bwMode="auto">
              <a:xfrm>
                <a:off x="2775" y="306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1" name="Line 64"/>
              <p:cNvSpPr>
                <a:spLocks noChangeShapeType="1"/>
              </p:cNvSpPr>
              <p:nvPr/>
            </p:nvSpPr>
            <p:spPr bwMode="auto">
              <a:xfrm>
                <a:off x="2775" y="30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2" name="Line 65"/>
              <p:cNvSpPr>
                <a:spLocks noChangeShapeType="1"/>
              </p:cNvSpPr>
              <p:nvPr/>
            </p:nvSpPr>
            <p:spPr bwMode="auto">
              <a:xfrm>
                <a:off x="2775" y="301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3" name="Line 66"/>
              <p:cNvSpPr>
                <a:spLocks noChangeShapeType="1"/>
              </p:cNvSpPr>
              <p:nvPr/>
            </p:nvSpPr>
            <p:spPr bwMode="auto">
              <a:xfrm>
                <a:off x="2775" y="299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4" name="Line 67"/>
              <p:cNvSpPr>
                <a:spLocks noChangeShapeType="1"/>
              </p:cNvSpPr>
              <p:nvPr/>
            </p:nvSpPr>
            <p:spPr bwMode="auto">
              <a:xfrm>
                <a:off x="2775" y="297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5" name="Line 68"/>
              <p:cNvSpPr>
                <a:spLocks noChangeShapeType="1"/>
              </p:cNvSpPr>
              <p:nvPr/>
            </p:nvSpPr>
            <p:spPr bwMode="auto">
              <a:xfrm>
                <a:off x="2775" y="296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6" name="Line 69"/>
              <p:cNvSpPr>
                <a:spLocks noChangeShapeType="1"/>
              </p:cNvSpPr>
              <p:nvPr/>
            </p:nvSpPr>
            <p:spPr bwMode="auto">
              <a:xfrm>
                <a:off x="2775" y="295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7" name="Line 70"/>
              <p:cNvSpPr>
                <a:spLocks noChangeShapeType="1"/>
              </p:cNvSpPr>
              <p:nvPr/>
            </p:nvSpPr>
            <p:spPr bwMode="auto">
              <a:xfrm>
                <a:off x="2775" y="286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8" name="Line 71"/>
              <p:cNvSpPr>
                <a:spLocks noChangeShapeType="1"/>
              </p:cNvSpPr>
              <p:nvPr/>
            </p:nvSpPr>
            <p:spPr bwMode="auto">
              <a:xfrm>
                <a:off x="2775" y="281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29" name="Line 72"/>
              <p:cNvSpPr>
                <a:spLocks noChangeShapeType="1"/>
              </p:cNvSpPr>
              <p:nvPr/>
            </p:nvSpPr>
            <p:spPr bwMode="auto">
              <a:xfrm>
                <a:off x="2775" y="277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0" name="Line 73"/>
              <p:cNvSpPr>
                <a:spLocks noChangeShapeType="1"/>
              </p:cNvSpPr>
              <p:nvPr/>
            </p:nvSpPr>
            <p:spPr bwMode="auto">
              <a:xfrm>
                <a:off x="2775" y="275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1" name="Line 74"/>
              <p:cNvSpPr>
                <a:spLocks noChangeShapeType="1"/>
              </p:cNvSpPr>
              <p:nvPr/>
            </p:nvSpPr>
            <p:spPr bwMode="auto">
              <a:xfrm>
                <a:off x="2775" y="272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2" name="Line 75"/>
              <p:cNvSpPr>
                <a:spLocks noChangeShapeType="1"/>
              </p:cNvSpPr>
              <p:nvPr/>
            </p:nvSpPr>
            <p:spPr bwMode="auto">
              <a:xfrm>
                <a:off x="2775" y="270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3" name="Line 76"/>
              <p:cNvSpPr>
                <a:spLocks noChangeShapeType="1"/>
              </p:cNvSpPr>
              <p:nvPr/>
            </p:nvSpPr>
            <p:spPr bwMode="auto">
              <a:xfrm>
                <a:off x="2775" y="269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4" name="Line 77"/>
              <p:cNvSpPr>
                <a:spLocks noChangeShapeType="1"/>
              </p:cNvSpPr>
              <p:nvPr/>
            </p:nvSpPr>
            <p:spPr bwMode="auto">
              <a:xfrm>
                <a:off x="2775" y="267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5" name="Line 78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6" name="Line 79"/>
              <p:cNvSpPr>
                <a:spLocks noChangeShapeType="1"/>
              </p:cNvSpPr>
              <p:nvPr/>
            </p:nvSpPr>
            <p:spPr bwMode="auto">
              <a:xfrm>
                <a:off x="2775" y="438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7" name="Line 80"/>
              <p:cNvSpPr>
                <a:spLocks noChangeShapeType="1"/>
              </p:cNvSpPr>
              <p:nvPr/>
            </p:nvSpPr>
            <p:spPr bwMode="auto">
              <a:xfrm>
                <a:off x="2775" y="409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8" name="Line 81"/>
              <p:cNvSpPr>
                <a:spLocks noChangeShapeType="1"/>
              </p:cNvSpPr>
              <p:nvPr/>
            </p:nvSpPr>
            <p:spPr bwMode="auto">
              <a:xfrm>
                <a:off x="2775" y="381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39" name="Line 82"/>
              <p:cNvSpPr>
                <a:spLocks noChangeShapeType="1"/>
              </p:cNvSpPr>
              <p:nvPr/>
            </p:nvSpPr>
            <p:spPr bwMode="auto">
              <a:xfrm>
                <a:off x="2775" y="352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0" name="Line 83"/>
              <p:cNvSpPr>
                <a:spLocks noChangeShapeType="1"/>
              </p:cNvSpPr>
              <p:nvPr/>
            </p:nvSpPr>
            <p:spPr bwMode="auto">
              <a:xfrm>
                <a:off x="2775" y="323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1" name="Line 84"/>
              <p:cNvSpPr>
                <a:spLocks noChangeShapeType="1"/>
              </p:cNvSpPr>
              <p:nvPr/>
            </p:nvSpPr>
            <p:spPr bwMode="auto">
              <a:xfrm>
                <a:off x="2775" y="295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2" name="Line 85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3" name="Line 86"/>
              <p:cNvSpPr>
                <a:spLocks noChangeShapeType="1"/>
              </p:cNvSpPr>
              <p:nvPr/>
            </p:nvSpPr>
            <p:spPr bwMode="auto">
              <a:xfrm>
                <a:off x="2775" y="4384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4" name="Line 87"/>
              <p:cNvSpPr>
                <a:spLocks noChangeShapeType="1"/>
              </p:cNvSpPr>
              <p:nvPr/>
            </p:nvSpPr>
            <p:spPr bwMode="auto">
              <a:xfrm flipV="1">
                <a:off x="277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5" name="Line 88"/>
              <p:cNvSpPr>
                <a:spLocks noChangeShapeType="1"/>
              </p:cNvSpPr>
              <p:nvPr/>
            </p:nvSpPr>
            <p:spPr bwMode="auto">
              <a:xfrm flipV="1">
                <a:off x="290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6" name="Line 89"/>
              <p:cNvSpPr>
                <a:spLocks noChangeShapeType="1"/>
              </p:cNvSpPr>
              <p:nvPr/>
            </p:nvSpPr>
            <p:spPr bwMode="auto">
              <a:xfrm flipV="1">
                <a:off x="3036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7" name="Line 90"/>
              <p:cNvSpPr>
                <a:spLocks noChangeShapeType="1"/>
              </p:cNvSpPr>
              <p:nvPr/>
            </p:nvSpPr>
            <p:spPr bwMode="auto">
              <a:xfrm flipV="1">
                <a:off x="3166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8" name="Line 91"/>
              <p:cNvSpPr>
                <a:spLocks noChangeShapeType="1"/>
              </p:cNvSpPr>
              <p:nvPr/>
            </p:nvSpPr>
            <p:spPr bwMode="auto">
              <a:xfrm flipV="1">
                <a:off x="3297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49" name="Line 92"/>
              <p:cNvSpPr>
                <a:spLocks noChangeShapeType="1"/>
              </p:cNvSpPr>
              <p:nvPr/>
            </p:nvSpPr>
            <p:spPr bwMode="auto">
              <a:xfrm flipV="1">
                <a:off x="3427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0" name="Line 93"/>
              <p:cNvSpPr>
                <a:spLocks noChangeShapeType="1"/>
              </p:cNvSpPr>
              <p:nvPr/>
            </p:nvSpPr>
            <p:spPr bwMode="auto">
              <a:xfrm flipV="1">
                <a:off x="3558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1" name="Line 94"/>
              <p:cNvSpPr>
                <a:spLocks noChangeShapeType="1"/>
              </p:cNvSpPr>
              <p:nvPr/>
            </p:nvSpPr>
            <p:spPr bwMode="auto">
              <a:xfrm flipV="1">
                <a:off x="3688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2" name="Line 95"/>
              <p:cNvSpPr>
                <a:spLocks noChangeShapeType="1"/>
              </p:cNvSpPr>
              <p:nvPr/>
            </p:nvSpPr>
            <p:spPr bwMode="auto">
              <a:xfrm flipV="1">
                <a:off x="3818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3" name="Line 96"/>
              <p:cNvSpPr>
                <a:spLocks noChangeShapeType="1"/>
              </p:cNvSpPr>
              <p:nvPr/>
            </p:nvSpPr>
            <p:spPr bwMode="auto">
              <a:xfrm flipV="1">
                <a:off x="3949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4" name="Line 97"/>
              <p:cNvSpPr>
                <a:spLocks noChangeShapeType="1"/>
              </p:cNvSpPr>
              <p:nvPr/>
            </p:nvSpPr>
            <p:spPr bwMode="auto">
              <a:xfrm flipV="1">
                <a:off x="4079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5" name="Line 98"/>
              <p:cNvSpPr>
                <a:spLocks noChangeShapeType="1"/>
              </p:cNvSpPr>
              <p:nvPr/>
            </p:nvSpPr>
            <p:spPr bwMode="auto">
              <a:xfrm flipV="1">
                <a:off x="4210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6" name="Line 99"/>
              <p:cNvSpPr>
                <a:spLocks noChangeShapeType="1"/>
              </p:cNvSpPr>
              <p:nvPr/>
            </p:nvSpPr>
            <p:spPr bwMode="auto">
              <a:xfrm flipV="1">
                <a:off x="4340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7" name="Line 100"/>
              <p:cNvSpPr>
                <a:spLocks noChangeShapeType="1"/>
              </p:cNvSpPr>
              <p:nvPr/>
            </p:nvSpPr>
            <p:spPr bwMode="auto">
              <a:xfrm flipV="1">
                <a:off x="4471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8" name="Line 101"/>
              <p:cNvSpPr>
                <a:spLocks noChangeShapeType="1"/>
              </p:cNvSpPr>
              <p:nvPr/>
            </p:nvSpPr>
            <p:spPr bwMode="auto">
              <a:xfrm flipV="1">
                <a:off x="4601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59" name="Line 102"/>
              <p:cNvSpPr>
                <a:spLocks noChangeShapeType="1"/>
              </p:cNvSpPr>
              <p:nvPr/>
            </p:nvSpPr>
            <p:spPr bwMode="auto">
              <a:xfrm flipV="1">
                <a:off x="4732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0" name="Line 103"/>
              <p:cNvSpPr>
                <a:spLocks noChangeShapeType="1"/>
              </p:cNvSpPr>
              <p:nvPr/>
            </p:nvSpPr>
            <p:spPr bwMode="auto">
              <a:xfrm flipV="1">
                <a:off x="4862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1" name="Line 104"/>
              <p:cNvSpPr>
                <a:spLocks noChangeShapeType="1"/>
              </p:cNvSpPr>
              <p:nvPr/>
            </p:nvSpPr>
            <p:spPr bwMode="auto">
              <a:xfrm flipV="1">
                <a:off x="4993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2" name="Line 105"/>
              <p:cNvSpPr>
                <a:spLocks noChangeShapeType="1"/>
              </p:cNvSpPr>
              <p:nvPr/>
            </p:nvSpPr>
            <p:spPr bwMode="auto">
              <a:xfrm flipV="1">
                <a:off x="5123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3" name="Line 106"/>
              <p:cNvSpPr>
                <a:spLocks noChangeShapeType="1"/>
              </p:cNvSpPr>
              <p:nvPr/>
            </p:nvSpPr>
            <p:spPr bwMode="auto">
              <a:xfrm flipV="1">
                <a:off x="5254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4" name="Line 107"/>
              <p:cNvSpPr>
                <a:spLocks noChangeShapeType="1"/>
              </p:cNvSpPr>
              <p:nvPr/>
            </p:nvSpPr>
            <p:spPr bwMode="auto">
              <a:xfrm flipV="1">
                <a:off x="538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5" name="Line 108"/>
              <p:cNvSpPr>
                <a:spLocks noChangeShapeType="1"/>
              </p:cNvSpPr>
              <p:nvPr/>
            </p:nvSpPr>
            <p:spPr bwMode="auto">
              <a:xfrm flipV="1">
                <a:off x="551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6" name="Line 109"/>
              <p:cNvSpPr>
                <a:spLocks noChangeShapeType="1"/>
              </p:cNvSpPr>
              <p:nvPr/>
            </p:nvSpPr>
            <p:spPr bwMode="auto">
              <a:xfrm flipV="1">
                <a:off x="564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7" name="Line 110"/>
              <p:cNvSpPr>
                <a:spLocks noChangeShapeType="1"/>
              </p:cNvSpPr>
              <p:nvPr/>
            </p:nvSpPr>
            <p:spPr bwMode="auto">
              <a:xfrm flipV="1">
                <a:off x="2775" y="4148"/>
                <a:ext cx="1" cy="1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8" name="Line 111"/>
              <p:cNvSpPr>
                <a:spLocks noChangeShapeType="1"/>
              </p:cNvSpPr>
              <p:nvPr/>
            </p:nvSpPr>
            <p:spPr bwMode="auto">
              <a:xfrm>
                <a:off x="2763" y="41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69" name="Line 112"/>
              <p:cNvSpPr>
                <a:spLocks noChangeShapeType="1"/>
              </p:cNvSpPr>
              <p:nvPr/>
            </p:nvSpPr>
            <p:spPr bwMode="auto">
              <a:xfrm flipV="1">
                <a:off x="2801" y="402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0" name="Line 113"/>
              <p:cNvSpPr>
                <a:spLocks noChangeShapeType="1"/>
              </p:cNvSpPr>
              <p:nvPr/>
            </p:nvSpPr>
            <p:spPr bwMode="auto">
              <a:xfrm>
                <a:off x="2789" y="40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1" name="Line 114"/>
              <p:cNvSpPr>
                <a:spLocks noChangeShapeType="1"/>
              </p:cNvSpPr>
              <p:nvPr/>
            </p:nvSpPr>
            <p:spPr bwMode="auto">
              <a:xfrm flipV="1">
                <a:off x="2827" y="392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2" name="Line 115"/>
              <p:cNvSpPr>
                <a:spLocks noChangeShapeType="1"/>
              </p:cNvSpPr>
              <p:nvPr/>
            </p:nvSpPr>
            <p:spPr bwMode="auto">
              <a:xfrm>
                <a:off x="2815" y="39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3" name="Line 116"/>
              <p:cNvSpPr>
                <a:spLocks noChangeShapeType="1"/>
              </p:cNvSpPr>
              <p:nvPr/>
            </p:nvSpPr>
            <p:spPr bwMode="auto">
              <a:xfrm flipV="1">
                <a:off x="2853" y="391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4" name="Line 117"/>
              <p:cNvSpPr>
                <a:spLocks noChangeShapeType="1"/>
              </p:cNvSpPr>
              <p:nvPr/>
            </p:nvSpPr>
            <p:spPr bwMode="auto">
              <a:xfrm>
                <a:off x="2841" y="391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5" name="Line 118"/>
              <p:cNvSpPr>
                <a:spLocks noChangeShapeType="1"/>
              </p:cNvSpPr>
              <p:nvPr/>
            </p:nvSpPr>
            <p:spPr bwMode="auto">
              <a:xfrm flipV="1">
                <a:off x="2879" y="391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6" name="Line 119"/>
              <p:cNvSpPr>
                <a:spLocks noChangeShapeType="1"/>
              </p:cNvSpPr>
              <p:nvPr/>
            </p:nvSpPr>
            <p:spPr bwMode="auto">
              <a:xfrm>
                <a:off x="2867" y="39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7" name="Line 120"/>
              <p:cNvSpPr>
                <a:spLocks noChangeShapeType="1"/>
              </p:cNvSpPr>
              <p:nvPr/>
            </p:nvSpPr>
            <p:spPr bwMode="auto">
              <a:xfrm flipV="1">
                <a:off x="2905" y="391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8" name="Line 121"/>
              <p:cNvSpPr>
                <a:spLocks noChangeShapeType="1"/>
              </p:cNvSpPr>
              <p:nvPr/>
            </p:nvSpPr>
            <p:spPr bwMode="auto">
              <a:xfrm>
                <a:off x="2893" y="39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9" name="Line 122"/>
              <p:cNvSpPr>
                <a:spLocks noChangeShapeType="1"/>
              </p:cNvSpPr>
              <p:nvPr/>
            </p:nvSpPr>
            <p:spPr bwMode="auto">
              <a:xfrm flipV="1">
                <a:off x="2931" y="391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0" name="Line 123"/>
              <p:cNvSpPr>
                <a:spLocks noChangeShapeType="1"/>
              </p:cNvSpPr>
              <p:nvPr/>
            </p:nvSpPr>
            <p:spPr bwMode="auto">
              <a:xfrm>
                <a:off x="2919" y="391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1" name="Line 124"/>
              <p:cNvSpPr>
                <a:spLocks noChangeShapeType="1"/>
              </p:cNvSpPr>
              <p:nvPr/>
            </p:nvSpPr>
            <p:spPr bwMode="auto">
              <a:xfrm flipV="1">
                <a:off x="2957" y="39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2" name="Line 125"/>
              <p:cNvSpPr>
                <a:spLocks noChangeShapeType="1"/>
              </p:cNvSpPr>
              <p:nvPr/>
            </p:nvSpPr>
            <p:spPr bwMode="auto">
              <a:xfrm>
                <a:off x="2945" y="390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3" name="Line 126"/>
              <p:cNvSpPr>
                <a:spLocks noChangeShapeType="1"/>
              </p:cNvSpPr>
              <p:nvPr/>
            </p:nvSpPr>
            <p:spPr bwMode="auto">
              <a:xfrm flipV="1">
                <a:off x="2984" y="390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4" name="Line 127"/>
              <p:cNvSpPr>
                <a:spLocks noChangeShapeType="1"/>
              </p:cNvSpPr>
              <p:nvPr/>
            </p:nvSpPr>
            <p:spPr bwMode="auto">
              <a:xfrm>
                <a:off x="2972" y="39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5" name="Line 128"/>
              <p:cNvSpPr>
                <a:spLocks noChangeShapeType="1"/>
              </p:cNvSpPr>
              <p:nvPr/>
            </p:nvSpPr>
            <p:spPr bwMode="auto">
              <a:xfrm flipV="1">
                <a:off x="3010" y="38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6" name="Line 129"/>
              <p:cNvSpPr>
                <a:spLocks noChangeShapeType="1"/>
              </p:cNvSpPr>
              <p:nvPr/>
            </p:nvSpPr>
            <p:spPr bwMode="auto">
              <a:xfrm>
                <a:off x="2998" y="38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7" name="Line 130"/>
              <p:cNvSpPr>
                <a:spLocks noChangeShapeType="1"/>
              </p:cNvSpPr>
              <p:nvPr/>
            </p:nvSpPr>
            <p:spPr bwMode="auto">
              <a:xfrm flipV="1">
                <a:off x="3036" y="389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8" name="Line 131"/>
              <p:cNvSpPr>
                <a:spLocks noChangeShapeType="1"/>
              </p:cNvSpPr>
              <p:nvPr/>
            </p:nvSpPr>
            <p:spPr bwMode="auto">
              <a:xfrm>
                <a:off x="3024" y="38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9" name="Line 132"/>
              <p:cNvSpPr>
                <a:spLocks noChangeShapeType="1"/>
              </p:cNvSpPr>
              <p:nvPr/>
            </p:nvSpPr>
            <p:spPr bwMode="auto">
              <a:xfrm flipV="1">
                <a:off x="3062" y="388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0" name="Line 133"/>
              <p:cNvSpPr>
                <a:spLocks noChangeShapeType="1"/>
              </p:cNvSpPr>
              <p:nvPr/>
            </p:nvSpPr>
            <p:spPr bwMode="auto">
              <a:xfrm>
                <a:off x="3050" y="3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1" name="Line 134"/>
              <p:cNvSpPr>
                <a:spLocks noChangeShapeType="1"/>
              </p:cNvSpPr>
              <p:nvPr/>
            </p:nvSpPr>
            <p:spPr bwMode="auto">
              <a:xfrm flipV="1">
                <a:off x="3088" y="387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2" name="Line 135"/>
              <p:cNvSpPr>
                <a:spLocks noChangeShapeType="1"/>
              </p:cNvSpPr>
              <p:nvPr/>
            </p:nvSpPr>
            <p:spPr bwMode="auto">
              <a:xfrm>
                <a:off x="3076" y="38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3" name="Line 136"/>
              <p:cNvSpPr>
                <a:spLocks noChangeShapeType="1"/>
              </p:cNvSpPr>
              <p:nvPr/>
            </p:nvSpPr>
            <p:spPr bwMode="auto">
              <a:xfrm flipV="1">
                <a:off x="3114" y="386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4" name="Line 137"/>
              <p:cNvSpPr>
                <a:spLocks noChangeShapeType="1"/>
              </p:cNvSpPr>
              <p:nvPr/>
            </p:nvSpPr>
            <p:spPr bwMode="auto">
              <a:xfrm>
                <a:off x="3102" y="386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5" name="Line 138"/>
              <p:cNvSpPr>
                <a:spLocks noChangeShapeType="1"/>
              </p:cNvSpPr>
              <p:nvPr/>
            </p:nvSpPr>
            <p:spPr bwMode="auto">
              <a:xfrm flipV="1">
                <a:off x="3140" y="385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6" name="Line 139"/>
              <p:cNvSpPr>
                <a:spLocks noChangeShapeType="1"/>
              </p:cNvSpPr>
              <p:nvPr/>
            </p:nvSpPr>
            <p:spPr bwMode="auto">
              <a:xfrm>
                <a:off x="3128" y="385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7" name="Line 140"/>
              <p:cNvSpPr>
                <a:spLocks noChangeShapeType="1"/>
              </p:cNvSpPr>
              <p:nvPr/>
            </p:nvSpPr>
            <p:spPr bwMode="auto">
              <a:xfrm flipV="1">
                <a:off x="3166" y="385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8" name="Line 141"/>
              <p:cNvSpPr>
                <a:spLocks noChangeShapeType="1"/>
              </p:cNvSpPr>
              <p:nvPr/>
            </p:nvSpPr>
            <p:spPr bwMode="auto">
              <a:xfrm>
                <a:off x="3154" y="385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9" name="Line 142"/>
              <p:cNvSpPr>
                <a:spLocks noChangeShapeType="1"/>
              </p:cNvSpPr>
              <p:nvPr/>
            </p:nvSpPr>
            <p:spPr bwMode="auto">
              <a:xfrm flipV="1">
                <a:off x="3192" y="385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0" name="Line 143"/>
              <p:cNvSpPr>
                <a:spLocks noChangeShapeType="1"/>
              </p:cNvSpPr>
              <p:nvPr/>
            </p:nvSpPr>
            <p:spPr bwMode="auto">
              <a:xfrm>
                <a:off x="3180" y="385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1" name="Line 144"/>
              <p:cNvSpPr>
                <a:spLocks noChangeShapeType="1"/>
              </p:cNvSpPr>
              <p:nvPr/>
            </p:nvSpPr>
            <p:spPr bwMode="auto">
              <a:xfrm flipV="1">
                <a:off x="3218" y="385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2" name="Line 145"/>
              <p:cNvSpPr>
                <a:spLocks noChangeShapeType="1"/>
              </p:cNvSpPr>
              <p:nvPr/>
            </p:nvSpPr>
            <p:spPr bwMode="auto">
              <a:xfrm>
                <a:off x="3206" y="385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3" name="Line 146"/>
              <p:cNvSpPr>
                <a:spLocks noChangeShapeType="1"/>
              </p:cNvSpPr>
              <p:nvPr/>
            </p:nvSpPr>
            <p:spPr bwMode="auto">
              <a:xfrm flipV="1">
                <a:off x="3245" y="384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4" name="Line 147"/>
              <p:cNvSpPr>
                <a:spLocks noChangeShapeType="1"/>
              </p:cNvSpPr>
              <p:nvPr/>
            </p:nvSpPr>
            <p:spPr bwMode="auto">
              <a:xfrm>
                <a:off x="3233" y="38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5" name="Line 148"/>
              <p:cNvSpPr>
                <a:spLocks noChangeShapeType="1"/>
              </p:cNvSpPr>
              <p:nvPr/>
            </p:nvSpPr>
            <p:spPr bwMode="auto">
              <a:xfrm flipV="1">
                <a:off x="3271" y="384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6" name="Line 149"/>
              <p:cNvSpPr>
                <a:spLocks noChangeShapeType="1"/>
              </p:cNvSpPr>
              <p:nvPr/>
            </p:nvSpPr>
            <p:spPr bwMode="auto">
              <a:xfrm>
                <a:off x="3259" y="38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7" name="Line 150"/>
              <p:cNvSpPr>
                <a:spLocks noChangeShapeType="1"/>
              </p:cNvSpPr>
              <p:nvPr/>
            </p:nvSpPr>
            <p:spPr bwMode="auto">
              <a:xfrm flipV="1">
                <a:off x="3297" y="383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8" name="Line 151"/>
              <p:cNvSpPr>
                <a:spLocks noChangeShapeType="1"/>
              </p:cNvSpPr>
              <p:nvPr/>
            </p:nvSpPr>
            <p:spPr bwMode="auto">
              <a:xfrm>
                <a:off x="3285" y="38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9" name="Line 152"/>
              <p:cNvSpPr>
                <a:spLocks noChangeShapeType="1"/>
              </p:cNvSpPr>
              <p:nvPr/>
            </p:nvSpPr>
            <p:spPr bwMode="auto">
              <a:xfrm flipV="1">
                <a:off x="3323" y="382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0" name="Line 153"/>
              <p:cNvSpPr>
                <a:spLocks noChangeShapeType="1"/>
              </p:cNvSpPr>
              <p:nvPr/>
            </p:nvSpPr>
            <p:spPr bwMode="auto">
              <a:xfrm>
                <a:off x="3311" y="38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1" name="Line 154"/>
              <p:cNvSpPr>
                <a:spLocks noChangeShapeType="1"/>
              </p:cNvSpPr>
              <p:nvPr/>
            </p:nvSpPr>
            <p:spPr bwMode="auto">
              <a:xfrm flipV="1">
                <a:off x="3349" y="381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2" name="Line 155"/>
              <p:cNvSpPr>
                <a:spLocks noChangeShapeType="1"/>
              </p:cNvSpPr>
              <p:nvPr/>
            </p:nvSpPr>
            <p:spPr bwMode="auto">
              <a:xfrm>
                <a:off x="3337" y="381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3" name="Line 156"/>
              <p:cNvSpPr>
                <a:spLocks noChangeShapeType="1"/>
              </p:cNvSpPr>
              <p:nvPr/>
            </p:nvSpPr>
            <p:spPr bwMode="auto">
              <a:xfrm flipV="1">
                <a:off x="3375" y="380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4" name="Line 157"/>
              <p:cNvSpPr>
                <a:spLocks noChangeShapeType="1"/>
              </p:cNvSpPr>
              <p:nvPr/>
            </p:nvSpPr>
            <p:spPr bwMode="auto">
              <a:xfrm>
                <a:off x="3363" y="380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5" name="Line 158"/>
              <p:cNvSpPr>
                <a:spLocks noChangeShapeType="1"/>
              </p:cNvSpPr>
              <p:nvPr/>
            </p:nvSpPr>
            <p:spPr bwMode="auto">
              <a:xfrm flipV="1">
                <a:off x="3401" y="378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6" name="Line 159"/>
              <p:cNvSpPr>
                <a:spLocks noChangeShapeType="1"/>
              </p:cNvSpPr>
              <p:nvPr/>
            </p:nvSpPr>
            <p:spPr bwMode="auto">
              <a:xfrm>
                <a:off x="3389" y="378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7" name="Line 160"/>
              <p:cNvSpPr>
                <a:spLocks noChangeShapeType="1"/>
              </p:cNvSpPr>
              <p:nvPr/>
            </p:nvSpPr>
            <p:spPr bwMode="auto">
              <a:xfrm flipV="1">
                <a:off x="3427" y="377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8" name="Line 161"/>
              <p:cNvSpPr>
                <a:spLocks noChangeShapeType="1"/>
              </p:cNvSpPr>
              <p:nvPr/>
            </p:nvSpPr>
            <p:spPr bwMode="auto">
              <a:xfrm>
                <a:off x="3415" y="37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19" name="Line 162"/>
              <p:cNvSpPr>
                <a:spLocks noChangeShapeType="1"/>
              </p:cNvSpPr>
              <p:nvPr/>
            </p:nvSpPr>
            <p:spPr bwMode="auto">
              <a:xfrm flipV="1">
                <a:off x="3453" y="376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0" name="Line 163"/>
              <p:cNvSpPr>
                <a:spLocks noChangeShapeType="1"/>
              </p:cNvSpPr>
              <p:nvPr/>
            </p:nvSpPr>
            <p:spPr bwMode="auto">
              <a:xfrm>
                <a:off x="3441" y="376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1" name="Line 164"/>
              <p:cNvSpPr>
                <a:spLocks noChangeShapeType="1"/>
              </p:cNvSpPr>
              <p:nvPr/>
            </p:nvSpPr>
            <p:spPr bwMode="auto">
              <a:xfrm flipV="1">
                <a:off x="3480" y="37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2" name="Line 165"/>
              <p:cNvSpPr>
                <a:spLocks noChangeShapeType="1"/>
              </p:cNvSpPr>
              <p:nvPr/>
            </p:nvSpPr>
            <p:spPr bwMode="auto">
              <a:xfrm>
                <a:off x="3468" y="37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3" name="Line 166"/>
              <p:cNvSpPr>
                <a:spLocks noChangeShapeType="1"/>
              </p:cNvSpPr>
              <p:nvPr/>
            </p:nvSpPr>
            <p:spPr bwMode="auto">
              <a:xfrm flipV="1">
                <a:off x="3506" y="373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4" name="Line 167"/>
              <p:cNvSpPr>
                <a:spLocks noChangeShapeType="1"/>
              </p:cNvSpPr>
              <p:nvPr/>
            </p:nvSpPr>
            <p:spPr bwMode="auto">
              <a:xfrm>
                <a:off x="3494" y="37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5" name="Line 168"/>
              <p:cNvSpPr>
                <a:spLocks noChangeShapeType="1"/>
              </p:cNvSpPr>
              <p:nvPr/>
            </p:nvSpPr>
            <p:spPr bwMode="auto">
              <a:xfrm flipV="1">
                <a:off x="3532" y="372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6" name="Line 169"/>
              <p:cNvSpPr>
                <a:spLocks noChangeShapeType="1"/>
              </p:cNvSpPr>
              <p:nvPr/>
            </p:nvSpPr>
            <p:spPr bwMode="auto">
              <a:xfrm>
                <a:off x="3520" y="37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7" name="Line 170"/>
              <p:cNvSpPr>
                <a:spLocks noChangeShapeType="1"/>
              </p:cNvSpPr>
              <p:nvPr/>
            </p:nvSpPr>
            <p:spPr bwMode="auto">
              <a:xfrm flipV="1">
                <a:off x="3558" y="371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8" name="Line 171"/>
              <p:cNvSpPr>
                <a:spLocks noChangeShapeType="1"/>
              </p:cNvSpPr>
              <p:nvPr/>
            </p:nvSpPr>
            <p:spPr bwMode="auto">
              <a:xfrm>
                <a:off x="3546" y="37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29" name="Line 172"/>
              <p:cNvSpPr>
                <a:spLocks noChangeShapeType="1"/>
              </p:cNvSpPr>
              <p:nvPr/>
            </p:nvSpPr>
            <p:spPr bwMode="auto">
              <a:xfrm flipV="1">
                <a:off x="3584" y="369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0" name="Line 173"/>
              <p:cNvSpPr>
                <a:spLocks noChangeShapeType="1"/>
              </p:cNvSpPr>
              <p:nvPr/>
            </p:nvSpPr>
            <p:spPr bwMode="auto">
              <a:xfrm>
                <a:off x="3572" y="36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1" name="Line 174"/>
              <p:cNvSpPr>
                <a:spLocks noChangeShapeType="1"/>
              </p:cNvSpPr>
              <p:nvPr/>
            </p:nvSpPr>
            <p:spPr bwMode="auto">
              <a:xfrm flipV="1">
                <a:off x="3610" y="367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2" name="Line 175"/>
              <p:cNvSpPr>
                <a:spLocks noChangeShapeType="1"/>
              </p:cNvSpPr>
              <p:nvPr/>
            </p:nvSpPr>
            <p:spPr bwMode="auto">
              <a:xfrm>
                <a:off x="3598" y="36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3" name="Line 176"/>
              <p:cNvSpPr>
                <a:spLocks noChangeShapeType="1"/>
              </p:cNvSpPr>
              <p:nvPr/>
            </p:nvSpPr>
            <p:spPr bwMode="auto">
              <a:xfrm flipV="1">
                <a:off x="3636" y="365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4" name="Line 177"/>
              <p:cNvSpPr>
                <a:spLocks noChangeShapeType="1"/>
              </p:cNvSpPr>
              <p:nvPr/>
            </p:nvSpPr>
            <p:spPr bwMode="auto">
              <a:xfrm>
                <a:off x="3624" y="365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5" name="Line 178"/>
              <p:cNvSpPr>
                <a:spLocks noChangeShapeType="1"/>
              </p:cNvSpPr>
              <p:nvPr/>
            </p:nvSpPr>
            <p:spPr bwMode="auto">
              <a:xfrm flipV="1">
                <a:off x="3662" y="364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6" name="Line 179"/>
              <p:cNvSpPr>
                <a:spLocks noChangeShapeType="1"/>
              </p:cNvSpPr>
              <p:nvPr/>
            </p:nvSpPr>
            <p:spPr bwMode="auto">
              <a:xfrm>
                <a:off x="3650" y="364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7" name="Line 180"/>
              <p:cNvSpPr>
                <a:spLocks noChangeShapeType="1"/>
              </p:cNvSpPr>
              <p:nvPr/>
            </p:nvSpPr>
            <p:spPr bwMode="auto">
              <a:xfrm flipV="1">
                <a:off x="3688" y="362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8" name="Line 181"/>
              <p:cNvSpPr>
                <a:spLocks noChangeShapeType="1"/>
              </p:cNvSpPr>
              <p:nvPr/>
            </p:nvSpPr>
            <p:spPr bwMode="auto">
              <a:xfrm>
                <a:off x="3676" y="36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39" name="Line 182"/>
              <p:cNvSpPr>
                <a:spLocks noChangeShapeType="1"/>
              </p:cNvSpPr>
              <p:nvPr/>
            </p:nvSpPr>
            <p:spPr bwMode="auto">
              <a:xfrm flipV="1">
                <a:off x="3714" y="360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0" name="Line 183"/>
              <p:cNvSpPr>
                <a:spLocks noChangeShapeType="1"/>
              </p:cNvSpPr>
              <p:nvPr/>
            </p:nvSpPr>
            <p:spPr bwMode="auto">
              <a:xfrm>
                <a:off x="3702" y="36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1" name="Line 184"/>
              <p:cNvSpPr>
                <a:spLocks noChangeShapeType="1"/>
              </p:cNvSpPr>
              <p:nvPr/>
            </p:nvSpPr>
            <p:spPr bwMode="auto">
              <a:xfrm flipV="1">
                <a:off x="3741" y="358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2" name="Line 185"/>
              <p:cNvSpPr>
                <a:spLocks noChangeShapeType="1"/>
              </p:cNvSpPr>
              <p:nvPr/>
            </p:nvSpPr>
            <p:spPr bwMode="auto">
              <a:xfrm>
                <a:off x="3729" y="358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3" name="Line 186"/>
              <p:cNvSpPr>
                <a:spLocks noChangeShapeType="1"/>
              </p:cNvSpPr>
              <p:nvPr/>
            </p:nvSpPr>
            <p:spPr bwMode="auto">
              <a:xfrm flipV="1">
                <a:off x="3767" y="355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4" name="Line 187"/>
              <p:cNvSpPr>
                <a:spLocks noChangeShapeType="1"/>
              </p:cNvSpPr>
              <p:nvPr/>
            </p:nvSpPr>
            <p:spPr bwMode="auto">
              <a:xfrm>
                <a:off x="3755" y="35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5" name="Line 188"/>
              <p:cNvSpPr>
                <a:spLocks noChangeShapeType="1"/>
              </p:cNvSpPr>
              <p:nvPr/>
            </p:nvSpPr>
            <p:spPr bwMode="auto">
              <a:xfrm flipV="1">
                <a:off x="3793" y="353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6" name="Line 189"/>
              <p:cNvSpPr>
                <a:spLocks noChangeShapeType="1"/>
              </p:cNvSpPr>
              <p:nvPr/>
            </p:nvSpPr>
            <p:spPr bwMode="auto">
              <a:xfrm>
                <a:off x="3781" y="35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7" name="Line 190"/>
              <p:cNvSpPr>
                <a:spLocks noChangeShapeType="1"/>
              </p:cNvSpPr>
              <p:nvPr/>
            </p:nvSpPr>
            <p:spPr bwMode="auto">
              <a:xfrm flipV="1">
                <a:off x="3818" y="35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8" name="Line 191"/>
              <p:cNvSpPr>
                <a:spLocks noChangeShapeType="1"/>
              </p:cNvSpPr>
              <p:nvPr/>
            </p:nvSpPr>
            <p:spPr bwMode="auto">
              <a:xfrm>
                <a:off x="3807" y="35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49" name="Line 192"/>
              <p:cNvSpPr>
                <a:spLocks noChangeShapeType="1"/>
              </p:cNvSpPr>
              <p:nvPr/>
            </p:nvSpPr>
            <p:spPr bwMode="auto">
              <a:xfrm flipV="1">
                <a:off x="3844" y="349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0" name="Line 193"/>
              <p:cNvSpPr>
                <a:spLocks noChangeShapeType="1"/>
              </p:cNvSpPr>
              <p:nvPr/>
            </p:nvSpPr>
            <p:spPr bwMode="auto">
              <a:xfrm>
                <a:off x="3833" y="34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1" name="Line 194"/>
              <p:cNvSpPr>
                <a:spLocks noChangeShapeType="1"/>
              </p:cNvSpPr>
              <p:nvPr/>
            </p:nvSpPr>
            <p:spPr bwMode="auto">
              <a:xfrm flipV="1">
                <a:off x="3871" y="346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2" name="Line 195"/>
              <p:cNvSpPr>
                <a:spLocks noChangeShapeType="1"/>
              </p:cNvSpPr>
              <p:nvPr/>
            </p:nvSpPr>
            <p:spPr bwMode="auto">
              <a:xfrm>
                <a:off x="3859" y="34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3" name="Line 196"/>
              <p:cNvSpPr>
                <a:spLocks noChangeShapeType="1"/>
              </p:cNvSpPr>
              <p:nvPr/>
            </p:nvSpPr>
            <p:spPr bwMode="auto">
              <a:xfrm flipV="1">
                <a:off x="3897" y="341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4" name="Line 197"/>
              <p:cNvSpPr>
                <a:spLocks noChangeShapeType="1"/>
              </p:cNvSpPr>
              <p:nvPr/>
            </p:nvSpPr>
            <p:spPr bwMode="auto">
              <a:xfrm>
                <a:off x="3885" y="34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5" name="Line 198"/>
              <p:cNvSpPr>
                <a:spLocks noChangeShapeType="1"/>
              </p:cNvSpPr>
              <p:nvPr/>
            </p:nvSpPr>
            <p:spPr bwMode="auto">
              <a:xfrm flipV="1">
                <a:off x="3923" y="337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6" name="Line 199"/>
              <p:cNvSpPr>
                <a:spLocks noChangeShapeType="1"/>
              </p:cNvSpPr>
              <p:nvPr/>
            </p:nvSpPr>
            <p:spPr bwMode="auto">
              <a:xfrm>
                <a:off x="3911" y="33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7" name="Line 200"/>
              <p:cNvSpPr>
                <a:spLocks noChangeShapeType="1"/>
              </p:cNvSpPr>
              <p:nvPr/>
            </p:nvSpPr>
            <p:spPr bwMode="auto">
              <a:xfrm flipV="1">
                <a:off x="3949" y="33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8" name="Line 201"/>
              <p:cNvSpPr>
                <a:spLocks noChangeShapeType="1"/>
              </p:cNvSpPr>
              <p:nvPr/>
            </p:nvSpPr>
            <p:spPr bwMode="auto">
              <a:xfrm>
                <a:off x="3937" y="33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59" name="Line 202"/>
              <p:cNvSpPr>
                <a:spLocks noChangeShapeType="1"/>
              </p:cNvSpPr>
              <p:nvPr/>
            </p:nvSpPr>
            <p:spPr bwMode="auto">
              <a:xfrm flipV="1">
                <a:off x="3975" y="326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0" name="Line 203"/>
              <p:cNvSpPr>
                <a:spLocks noChangeShapeType="1"/>
              </p:cNvSpPr>
              <p:nvPr/>
            </p:nvSpPr>
            <p:spPr bwMode="auto">
              <a:xfrm>
                <a:off x="3963" y="326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1" name="Line 204"/>
              <p:cNvSpPr>
                <a:spLocks noChangeShapeType="1"/>
              </p:cNvSpPr>
              <p:nvPr/>
            </p:nvSpPr>
            <p:spPr bwMode="auto">
              <a:xfrm flipV="1">
                <a:off x="4001" y="31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2" name="Line 205"/>
              <p:cNvSpPr>
                <a:spLocks noChangeShapeType="1"/>
              </p:cNvSpPr>
              <p:nvPr/>
            </p:nvSpPr>
            <p:spPr bwMode="auto">
              <a:xfrm>
                <a:off x="3990" y="31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3" name="Line 206"/>
              <p:cNvSpPr>
                <a:spLocks noChangeShapeType="1"/>
              </p:cNvSpPr>
              <p:nvPr/>
            </p:nvSpPr>
            <p:spPr bwMode="auto">
              <a:xfrm flipV="1">
                <a:off x="4027" y="310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4" name="Line 207"/>
              <p:cNvSpPr>
                <a:spLocks noChangeShapeType="1"/>
              </p:cNvSpPr>
              <p:nvPr/>
            </p:nvSpPr>
            <p:spPr bwMode="auto">
              <a:xfrm>
                <a:off x="4016" y="31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5" name="Line 208"/>
              <p:cNvSpPr>
                <a:spLocks noChangeShapeType="1"/>
              </p:cNvSpPr>
              <p:nvPr/>
            </p:nvSpPr>
            <p:spPr bwMode="auto">
              <a:xfrm>
                <a:off x="4053" y="294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6" name="Line 209"/>
              <p:cNvSpPr>
                <a:spLocks noChangeShapeType="1"/>
              </p:cNvSpPr>
              <p:nvPr/>
            </p:nvSpPr>
            <p:spPr bwMode="auto">
              <a:xfrm>
                <a:off x="4042" y="2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7" name="Line 210"/>
              <p:cNvSpPr>
                <a:spLocks noChangeShapeType="1"/>
              </p:cNvSpPr>
              <p:nvPr/>
            </p:nvSpPr>
            <p:spPr bwMode="auto">
              <a:xfrm>
                <a:off x="4079" y="294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8" name="Line 211"/>
              <p:cNvSpPr>
                <a:spLocks noChangeShapeType="1"/>
              </p:cNvSpPr>
              <p:nvPr/>
            </p:nvSpPr>
            <p:spPr bwMode="auto">
              <a:xfrm>
                <a:off x="4068" y="29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69" name="Line 212"/>
              <p:cNvSpPr>
                <a:spLocks noChangeShapeType="1"/>
              </p:cNvSpPr>
              <p:nvPr/>
            </p:nvSpPr>
            <p:spPr bwMode="auto">
              <a:xfrm flipV="1">
                <a:off x="4105" y="310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70" name="Line 213"/>
              <p:cNvSpPr>
                <a:spLocks noChangeShapeType="1"/>
              </p:cNvSpPr>
              <p:nvPr/>
            </p:nvSpPr>
            <p:spPr bwMode="auto">
              <a:xfrm>
                <a:off x="4094" y="31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71" name="Line 214"/>
              <p:cNvSpPr>
                <a:spLocks noChangeShapeType="1"/>
              </p:cNvSpPr>
              <p:nvPr/>
            </p:nvSpPr>
            <p:spPr bwMode="auto">
              <a:xfrm>
                <a:off x="4132" y="319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802" name="Group 416"/>
            <p:cNvGrpSpPr>
              <a:grpSpLocks/>
            </p:cNvGrpSpPr>
            <p:nvPr/>
          </p:nvGrpSpPr>
          <p:grpSpPr bwMode="auto">
            <a:xfrm>
              <a:off x="2763" y="3191"/>
              <a:ext cx="2973" cy="984"/>
              <a:chOff x="2763" y="3191"/>
              <a:chExt cx="2973" cy="984"/>
            </a:xfrm>
          </p:grpSpPr>
          <p:sp>
            <p:nvSpPr>
              <p:cNvPr id="35272" name="Line 216"/>
              <p:cNvSpPr>
                <a:spLocks noChangeShapeType="1"/>
              </p:cNvSpPr>
              <p:nvPr/>
            </p:nvSpPr>
            <p:spPr bwMode="auto">
              <a:xfrm>
                <a:off x="4120" y="31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3" name="Line 217"/>
              <p:cNvSpPr>
                <a:spLocks noChangeShapeType="1"/>
              </p:cNvSpPr>
              <p:nvPr/>
            </p:nvSpPr>
            <p:spPr bwMode="auto">
              <a:xfrm flipV="1">
                <a:off x="4158" y="325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4" name="Line 218"/>
              <p:cNvSpPr>
                <a:spLocks noChangeShapeType="1"/>
              </p:cNvSpPr>
              <p:nvPr/>
            </p:nvSpPr>
            <p:spPr bwMode="auto">
              <a:xfrm>
                <a:off x="4146" y="32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5" name="Line 219"/>
              <p:cNvSpPr>
                <a:spLocks noChangeShapeType="1"/>
              </p:cNvSpPr>
              <p:nvPr/>
            </p:nvSpPr>
            <p:spPr bwMode="auto">
              <a:xfrm flipV="1">
                <a:off x="4184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6" name="Line 220"/>
              <p:cNvSpPr>
                <a:spLocks noChangeShapeType="1"/>
              </p:cNvSpPr>
              <p:nvPr/>
            </p:nvSpPr>
            <p:spPr bwMode="auto">
              <a:xfrm>
                <a:off x="4172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7" name="Line 221"/>
              <p:cNvSpPr>
                <a:spLocks noChangeShapeType="1"/>
              </p:cNvSpPr>
              <p:nvPr/>
            </p:nvSpPr>
            <p:spPr bwMode="auto">
              <a:xfrm flipV="1">
                <a:off x="4210" y="336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8" name="Line 222"/>
              <p:cNvSpPr>
                <a:spLocks noChangeShapeType="1"/>
              </p:cNvSpPr>
              <p:nvPr/>
            </p:nvSpPr>
            <p:spPr bwMode="auto">
              <a:xfrm>
                <a:off x="4198" y="33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9" name="Line 223"/>
              <p:cNvSpPr>
                <a:spLocks noChangeShapeType="1"/>
              </p:cNvSpPr>
              <p:nvPr/>
            </p:nvSpPr>
            <p:spPr bwMode="auto">
              <a:xfrm flipV="1">
                <a:off x="4236" y="341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0" name="Line 224"/>
              <p:cNvSpPr>
                <a:spLocks noChangeShapeType="1"/>
              </p:cNvSpPr>
              <p:nvPr/>
            </p:nvSpPr>
            <p:spPr bwMode="auto">
              <a:xfrm>
                <a:off x="4225" y="341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1" name="Line 225"/>
              <p:cNvSpPr>
                <a:spLocks noChangeShapeType="1"/>
              </p:cNvSpPr>
              <p:nvPr/>
            </p:nvSpPr>
            <p:spPr bwMode="auto">
              <a:xfrm flipV="1">
                <a:off x="4262" y="346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2" name="Line 226"/>
              <p:cNvSpPr>
                <a:spLocks noChangeShapeType="1"/>
              </p:cNvSpPr>
              <p:nvPr/>
            </p:nvSpPr>
            <p:spPr bwMode="auto">
              <a:xfrm>
                <a:off x="4251" y="34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3" name="Line 227"/>
              <p:cNvSpPr>
                <a:spLocks noChangeShapeType="1"/>
              </p:cNvSpPr>
              <p:nvPr/>
            </p:nvSpPr>
            <p:spPr bwMode="auto">
              <a:xfrm flipV="1">
                <a:off x="4288" y="348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4" name="Line 228"/>
              <p:cNvSpPr>
                <a:spLocks noChangeShapeType="1"/>
              </p:cNvSpPr>
              <p:nvPr/>
            </p:nvSpPr>
            <p:spPr bwMode="auto">
              <a:xfrm>
                <a:off x="4276" y="348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5" name="Line 229"/>
              <p:cNvSpPr>
                <a:spLocks noChangeShapeType="1"/>
              </p:cNvSpPr>
              <p:nvPr/>
            </p:nvSpPr>
            <p:spPr bwMode="auto">
              <a:xfrm flipV="1">
                <a:off x="4314" y="350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6" name="Line 230"/>
              <p:cNvSpPr>
                <a:spLocks noChangeShapeType="1"/>
              </p:cNvSpPr>
              <p:nvPr/>
            </p:nvSpPr>
            <p:spPr bwMode="auto">
              <a:xfrm>
                <a:off x="4302" y="350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7" name="Line 231"/>
              <p:cNvSpPr>
                <a:spLocks noChangeShapeType="1"/>
              </p:cNvSpPr>
              <p:nvPr/>
            </p:nvSpPr>
            <p:spPr bwMode="auto">
              <a:xfrm flipV="1">
                <a:off x="4340" y="35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8" name="Line 232"/>
              <p:cNvSpPr>
                <a:spLocks noChangeShapeType="1"/>
              </p:cNvSpPr>
              <p:nvPr/>
            </p:nvSpPr>
            <p:spPr bwMode="auto">
              <a:xfrm>
                <a:off x="4328" y="352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9" name="Line 233"/>
              <p:cNvSpPr>
                <a:spLocks noChangeShapeType="1"/>
              </p:cNvSpPr>
              <p:nvPr/>
            </p:nvSpPr>
            <p:spPr bwMode="auto">
              <a:xfrm flipV="1">
                <a:off x="4367" y="354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0" name="Line 234"/>
              <p:cNvSpPr>
                <a:spLocks noChangeShapeType="1"/>
              </p:cNvSpPr>
              <p:nvPr/>
            </p:nvSpPr>
            <p:spPr bwMode="auto">
              <a:xfrm>
                <a:off x="4355" y="35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1" name="Line 235"/>
              <p:cNvSpPr>
                <a:spLocks noChangeShapeType="1"/>
              </p:cNvSpPr>
              <p:nvPr/>
            </p:nvSpPr>
            <p:spPr bwMode="auto">
              <a:xfrm flipV="1">
                <a:off x="4393" y="356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2" name="Line 236"/>
              <p:cNvSpPr>
                <a:spLocks noChangeShapeType="1"/>
              </p:cNvSpPr>
              <p:nvPr/>
            </p:nvSpPr>
            <p:spPr bwMode="auto">
              <a:xfrm>
                <a:off x="4381" y="35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3" name="Line 237"/>
              <p:cNvSpPr>
                <a:spLocks noChangeShapeType="1"/>
              </p:cNvSpPr>
              <p:nvPr/>
            </p:nvSpPr>
            <p:spPr bwMode="auto">
              <a:xfrm flipV="1">
                <a:off x="4419" y="358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4" name="Line 238"/>
              <p:cNvSpPr>
                <a:spLocks noChangeShapeType="1"/>
              </p:cNvSpPr>
              <p:nvPr/>
            </p:nvSpPr>
            <p:spPr bwMode="auto">
              <a:xfrm>
                <a:off x="4407" y="35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5" name="Line 239"/>
              <p:cNvSpPr>
                <a:spLocks noChangeShapeType="1"/>
              </p:cNvSpPr>
              <p:nvPr/>
            </p:nvSpPr>
            <p:spPr bwMode="auto">
              <a:xfrm flipV="1">
                <a:off x="4445" y="360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6" name="Line 240"/>
              <p:cNvSpPr>
                <a:spLocks noChangeShapeType="1"/>
              </p:cNvSpPr>
              <p:nvPr/>
            </p:nvSpPr>
            <p:spPr bwMode="auto">
              <a:xfrm>
                <a:off x="4433" y="36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7" name="Line 241"/>
              <p:cNvSpPr>
                <a:spLocks noChangeShapeType="1"/>
              </p:cNvSpPr>
              <p:nvPr/>
            </p:nvSpPr>
            <p:spPr bwMode="auto">
              <a:xfrm flipV="1">
                <a:off x="4471" y="362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8" name="Line 242"/>
              <p:cNvSpPr>
                <a:spLocks noChangeShapeType="1"/>
              </p:cNvSpPr>
              <p:nvPr/>
            </p:nvSpPr>
            <p:spPr bwMode="auto">
              <a:xfrm>
                <a:off x="4459" y="36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9" name="Line 243"/>
              <p:cNvSpPr>
                <a:spLocks noChangeShapeType="1"/>
              </p:cNvSpPr>
              <p:nvPr/>
            </p:nvSpPr>
            <p:spPr bwMode="auto">
              <a:xfrm flipV="1">
                <a:off x="4497" y="364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0" name="Line 244"/>
              <p:cNvSpPr>
                <a:spLocks noChangeShapeType="1"/>
              </p:cNvSpPr>
              <p:nvPr/>
            </p:nvSpPr>
            <p:spPr bwMode="auto">
              <a:xfrm>
                <a:off x="4485" y="36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1" name="Line 245"/>
              <p:cNvSpPr>
                <a:spLocks noChangeShapeType="1"/>
              </p:cNvSpPr>
              <p:nvPr/>
            </p:nvSpPr>
            <p:spPr bwMode="auto">
              <a:xfrm flipV="1">
                <a:off x="4523" y="365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2" name="Line 246"/>
              <p:cNvSpPr>
                <a:spLocks noChangeShapeType="1"/>
              </p:cNvSpPr>
              <p:nvPr/>
            </p:nvSpPr>
            <p:spPr bwMode="auto">
              <a:xfrm>
                <a:off x="4511" y="365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3" name="Line 247"/>
              <p:cNvSpPr>
                <a:spLocks noChangeShapeType="1"/>
              </p:cNvSpPr>
              <p:nvPr/>
            </p:nvSpPr>
            <p:spPr bwMode="auto">
              <a:xfrm flipV="1">
                <a:off x="4549" y="367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4" name="Line 248"/>
              <p:cNvSpPr>
                <a:spLocks noChangeShapeType="1"/>
              </p:cNvSpPr>
              <p:nvPr/>
            </p:nvSpPr>
            <p:spPr bwMode="auto">
              <a:xfrm>
                <a:off x="4537" y="367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5" name="Line 249"/>
              <p:cNvSpPr>
                <a:spLocks noChangeShapeType="1"/>
              </p:cNvSpPr>
              <p:nvPr/>
            </p:nvSpPr>
            <p:spPr bwMode="auto">
              <a:xfrm flipV="1">
                <a:off x="4575" y="369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6" name="Line 250"/>
              <p:cNvSpPr>
                <a:spLocks noChangeShapeType="1"/>
              </p:cNvSpPr>
              <p:nvPr/>
            </p:nvSpPr>
            <p:spPr bwMode="auto">
              <a:xfrm>
                <a:off x="4563" y="36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7" name="Line 251"/>
              <p:cNvSpPr>
                <a:spLocks noChangeShapeType="1"/>
              </p:cNvSpPr>
              <p:nvPr/>
            </p:nvSpPr>
            <p:spPr bwMode="auto">
              <a:xfrm flipV="1">
                <a:off x="4601" y="370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8" name="Line 252"/>
              <p:cNvSpPr>
                <a:spLocks noChangeShapeType="1"/>
              </p:cNvSpPr>
              <p:nvPr/>
            </p:nvSpPr>
            <p:spPr bwMode="auto">
              <a:xfrm>
                <a:off x="4589" y="37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9" name="Line 253"/>
              <p:cNvSpPr>
                <a:spLocks noChangeShapeType="1"/>
              </p:cNvSpPr>
              <p:nvPr/>
            </p:nvSpPr>
            <p:spPr bwMode="auto">
              <a:xfrm flipV="1">
                <a:off x="4628" y="372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0" name="Line 254"/>
              <p:cNvSpPr>
                <a:spLocks noChangeShapeType="1"/>
              </p:cNvSpPr>
              <p:nvPr/>
            </p:nvSpPr>
            <p:spPr bwMode="auto">
              <a:xfrm>
                <a:off x="4616" y="37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1" name="Line 255"/>
              <p:cNvSpPr>
                <a:spLocks noChangeShapeType="1"/>
              </p:cNvSpPr>
              <p:nvPr/>
            </p:nvSpPr>
            <p:spPr bwMode="auto">
              <a:xfrm flipV="1">
                <a:off x="4654" y="373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2" name="Line 256"/>
              <p:cNvSpPr>
                <a:spLocks noChangeShapeType="1"/>
              </p:cNvSpPr>
              <p:nvPr/>
            </p:nvSpPr>
            <p:spPr bwMode="auto">
              <a:xfrm>
                <a:off x="4642" y="373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3" name="Line 257"/>
              <p:cNvSpPr>
                <a:spLocks noChangeShapeType="1"/>
              </p:cNvSpPr>
              <p:nvPr/>
            </p:nvSpPr>
            <p:spPr bwMode="auto">
              <a:xfrm flipV="1">
                <a:off x="4680" y="375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4" name="Line 258"/>
              <p:cNvSpPr>
                <a:spLocks noChangeShapeType="1"/>
              </p:cNvSpPr>
              <p:nvPr/>
            </p:nvSpPr>
            <p:spPr bwMode="auto">
              <a:xfrm>
                <a:off x="4668" y="37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5" name="Line 259"/>
              <p:cNvSpPr>
                <a:spLocks noChangeShapeType="1"/>
              </p:cNvSpPr>
              <p:nvPr/>
            </p:nvSpPr>
            <p:spPr bwMode="auto">
              <a:xfrm flipV="1">
                <a:off x="4706" y="376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6" name="Line 260"/>
              <p:cNvSpPr>
                <a:spLocks noChangeShapeType="1"/>
              </p:cNvSpPr>
              <p:nvPr/>
            </p:nvSpPr>
            <p:spPr bwMode="auto">
              <a:xfrm>
                <a:off x="4694" y="37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7" name="Line 261"/>
              <p:cNvSpPr>
                <a:spLocks noChangeShapeType="1"/>
              </p:cNvSpPr>
              <p:nvPr/>
            </p:nvSpPr>
            <p:spPr bwMode="auto">
              <a:xfrm flipV="1">
                <a:off x="4732" y="377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8" name="Line 262"/>
              <p:cNvSpPr>
                <a:spLocks noChangeShapeType="1"/>
              </p:cNvSpPr>
              <p:nvPr/>
            </p:nvSpPr>
            <p:spPr bwMode="auto">
              <a:xfrm>
                <a:off x="4720" y="377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9" name="Line 263"/>
              <p:cNvSpPr>
                <a:spLocks noChangeShapeType="1"/>
              </p:cNvSpPr>
              <p:nvPr/>
            </p:nvSpPr>
            <p:spPr bwMode="auto">
              <a:xfrm flipV="1">
                <a:off x="4758" y="378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0" name="Line 264"/>
              <p:cNvSpPr>
                <a:spLocks noChangeShapeType="1"/>
              </p:cNvSpPr>
              <p:nvPr/>
            </p:nvSpPr>
            <p:spPr bwMode="auto">
              <a:xfrm>
                <a:off x="4746" y="378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1" name="Line 265"/>
              <p:cNvSpPr>
                <a:spLocks noChangeShapeType="1"/>
              </p:cNvSpPr>
              <p:nvPr/>
            </p:nvSpPr>
            <p:spPr bwMode="auto">
              <a:xfrm flipV="1">
                <a:off x="4784" y="380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2" name="Line 266"/>
              <p:cNvSpPr>
                <a:spLocks noChangeShapeType="1"/>
              </p:cNvSpPr>
              <p:nvPr/>
            </p:nvSpPr>
            <p:spPr bwMode="auto">
              <a:xfrm>
                <a:off x="4772" y="380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3" name="Line 267"/>
              <p:cNvSpPr>
                <a:spLocks noChangeShapeType="1"/>
              </p:cNvSpPr>
              <p:nvPr/>
            </p:nvSpPr>
            <p:spPr bwMode="auto">
              <a:xfrm flipV="1">
                <a:off x="4810" y="381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4" name="Line 268"/>
              <p:cNvSpPr>
                <a:spLocks noChangeShapeType="1"/>
              </p:cNvSpPr>
              <p:nvPr/>
            </p:nvSpPr>
            <p:spPr bwMode="auto">
              <a:xfrm>
                <a:off x="4798" y="381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5" name="Line 269"/>
              <p:cNvSpPr>
                <a:spLocks noChangeShapeType="1"/>
              </p:cNvSpPr>
              <p:nvPr/>
            </p:nvSpPr>
            <p:spPr bwMode="auto">
              <a:xfrm flipV="1">
                <a:off x="4836" y="382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6" name="Line 270"/>
              <p:cNvSpPr>
                <a:spLocks noChangeShapeType="1"/>
              </p:cNvSpPr>
              <p:nvPr/>
            </p:nvSpPr>
            <p:spPr bwMode="auto">
              <a:xfrm>
                <a:off x="4824" y="382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7" name="Line 271"/>
              <p:cNvSpPr>
                <a:spLocks noChangeShapeType="1"/>
              </p:cNvSpPr>
              <p:nvPr/>
            </p:nvSpPr>
            <p:spPr bwMode="auto">
              <a:xfrm flipV="1">
                <a:off x="4862" y="383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8" name="Line 272"/>
              <p:cNvSpPr>
                <a:spLocks noChangeShapeType="1"/>
              </p:cNvSpPr>
              <p:nvPr/>
            </p:nvSpPr>
            <p:spPr bwMode="auto">
              <a:xfrm>
                <a:off x="4850" y="383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9" name="Line 273"/>
              <p:cNvSpPr>
                <a:spLocks noChangeShapeType="1"/>
              </p:cNvSpPr>
              <p:nvPr/>
            </p:nvSpPr>
            <p:spPr bwMode="auto">
              <a:xfrm flipV="1">
                <a:off x="4889" y="383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0" name="Line 274"/>
              <p:cNvSpPr>
                <a:spLocks noChangeShapeType="1"/>
              </p:cNvSpPr>
              <p:nvPr/>
            </p:nvSpPr>
            <p:spPr bwMode="auto">
              <a:xfrm>
                <a:off x="4877" y="38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1" name="Line 275"/>
              <p:cNvSpPr>
                <a:spLocks noChangeShapeType="1"/>
              </p:cNvSpPr>
              <p:nvPr/>
            </p:nvSpPr>
            <p:spPr bwMode="auto">
              <a:xfrm flipV="1">
                <a:off x="4915" y="383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2" name="Line 276"/>
              <p:cNvSpPr>
                <a:spLocks noChangeShapeType="1"/>
              </p:cNvSpPr>
              <p:nvPr/>
            </p:nvSpPr>
            <p:spPr bwMode="auto">
              <a:xfrm>
                <a:off x="4903" y="38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3" name="Line 277"/>
              <p:cNvSpPr>
                <a:spLocks noChangeShapeType="1"/>
              </p:cNvSpPr>
              <p:nvPr/>
            </p:nvSpPr>
            <p:spPr bwMode="auto">
              <a:xfrm flipV="1">
                <a:off x="4941" y="383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4" name="Line 278"/>
              <p:cNvSpPr>
                <a:spLocks noChangeShapeType="1"/>
              </p:cNvSpPr>
              <p:nvPr/>
            </p:nvSpPr>
            <p:spPr bwMode="auto">
              <a:xfrm>
                <a:off x="4929" y="38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5" name="Line 279"/>
              <p:cNvSpPr>
                <a:spLocks noChangeShapeType="1"/>
              </p:cNvSpPr>
              <p:nvPr/>
            </p:nvSpPr>
            <p:spPr bwMode="auto">
              <a:xfrm flipV="1">
                <a:off x="4967" y="384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6" name="Line 280"/>
              <p:cNvSpPr>
                <a:spLocks noChangeShapeType="1"/>
              </p:cNvSpPr>
              <p:nvPr/>
            </p:nvSpPr>
            <p:spPr bwMode="auto">
              <a:xfrm>
                <a:off x="4955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7" name="Line 281"/>
              <p:cNvSpPr>
                <a:spLocks noChangeShapeType="1"/>
              </p:cNvSpPr>
              <p:nvPr/>
            </p:nvSpPr>
            <p:spPr bwMode="auto">
              <a:xfrm flipV="1">
                <a:off x="4993" y="385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8" name="Line 282"/>
              <p:cNvSpPr>
                <a:spLocks noChangeShapeType="1"/>
              </p:cNvSpPr>
              <p:nvPr/>
            </p:nvSpPr>
            <p:spPr bwMode="auto">
              <a:xfrm>
                <a:off x="4981" y="38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9" name="Line 283"/>
              <p:cNvSpPr>
                <a:spLocks noChangeShapeType="1"/>
              </p:cNvSpPr>
              <p:nvPr/>
            </p:nvSpPr>
            <p:spPr bwMode="auto">
              <a:xfrm flipV="1">
                <a:off x="5019" y="386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0" name="Line 284"/>
              <p:cNvSpPr>
                <a:spLocks noChangeShapeType="1"/>
              </p:cNvSpPr>
              <p:nvPr/>
            </p:nvSpPr>
            <p:spPr bwMode="auto">
              <a:xfrm>
                <a:off x="5007" y="38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1" name="Line 285"/>
              <p:cNvSpPr>
                <a:spLocks noChangeShapeType="1"/>
              </p:cNvSpPr>
              <p:nvPr/>
            </p:nvSpPr>
            <p:spPr bwMode="auto">
              <a:xfrm flipV="1">
                <a:off x="5045" y="387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2" name="Line 286"/>
              <p:cNvSpPr>
                <a:spLocks noChangeShapeType="1"/>
              </p:cNvSpPr>
              <p:nvPr/>
            </p:nvSpPr>
            <p:spPr bwMode="auto">
              <a:xfrm>
                <a:off x="5033" y="387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3" name="Line 287"/>
              <p:cNvSpPr>
                <a:spLocks noChangeShapeType="1"/>
              </p:cNvSpPr>
              <p:nvPr/>
            </p:nvSpPr>
            <p:spPr bwMode="auto">
              <a:xfrm flipV="1">
                <a:off x="5071" y="387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4" name="Line 288"/>
              <p:cNvSpPr>
                <a:spLocks noChangeShapeType="1"/>
              </p:cNvSpPr>
              <p:nvPr/>
            </p:nvSpPr>
            <p:spPr bwMode="auto">
              <a:xfrm>
                <a:off x="5059" y="387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5" name="Line 289"/>
              <p:cNvSpPr>
                <a:spLocks noChangeShapeType="1"/>
              </p:cNvSpPr>
              <p:nvPr/>
            </p:nvSpPr>
            <p:spPr bwMode="auto">
              <a:xfrm flipV="1">
                <a:off x="5097" y="387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6" name="Line 290"/>
              <p:cNvSpPr>
                <a:spLocks noChangeShapeType="1"/>
              </p:cNvSpPr>
              <p:nvPr/>
            </p:nvSpPr>
            <p:spPr bwMode="auto">
              <a:xfrm>
                <a:off x="5085" y="38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7" name="Line 291"/>
              <p:cNvSpPr>
                <a:spLocks noChangeShapeType="1"/>
              </p:cNvSpPr>
              <p:nvPr/>
            </p:nvSpPr>
            <p:spPr bwMode="auto">
              <a:xfrm flipV="1">
                <a:off x="5123" y="388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8" name="Line 292"/>
              <p:cNvSpPr>
                <a:spLocks noChangeShapeType="1"/>
              </p:cNvSpPr>
              <p:nvPr/>
            </p:nvSpPr>
            <p:spPr bwMode="auto">
              <a:xfrm>
                <a:off x="5111" y="38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9" name="Line 293"/>
              <p:cNvSpPr>
                <a:spLocks noChangeShapeType="1"/>
              </p:cNvSpPr>
              <p:nvPr/>
            </p:nvSpPr>
            <p:spPr bwMode="auto">
              <a:xfrm flipV="1">
                <a:off x="5150" y="389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0" name="Line 294"/>
              <p:cNvSpPr>
                <a:spLocks noChangeShapeType="1"/>
              </p:cNvSpPr>
              <p:nvPr/>
            </p:nvSpPr>
            <p:spPr bwMode="auto">
              <a:xfrm>
                <a:off x="5138" y="38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1" name="Line 295"/>
              <p:cNvSpPr>
                <a:spLocks noChangeShapeType="1"/>
              </p:cNvSpPr>
              <p:nvPr/>
            </p:nvSpPr>
            <p:spPr bwMode="auto">
              <a:xfrm flipV="1">
                <a:off x="5176" y="389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2" name="Line 296"/>
              <p:cNvSpPr>
                <a:spLocks noChangeShapeType="1"/>
              </p:cNvSpPr>
              <p:nvPr/>
            </p:nvSpPr>
            <p:spPr bwMode="auto">
              <a:xfrm>
                <a:off x="5164" y="38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3" name="Line 297"/>
              <p:cNvSpPr>
                <a:spLocks noChangeShapeType="1"/>
              </p:cNvSpPr>
              <p:nvPr/>
            </p:nvSpPr>
            <p:spPr bwMode="auto">
              <a:xfrm flipV="1">
                <a:off x="5202" y="390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4" name="Line 298"/>
              <p:cNvSpPr>
                <a:spLocks noChangeShapeType="1"/>
              </p:cNvSpPr>
              <p:nvPr/>
            </p:nvSpPr>
            <p:spPr bwMode="auto">
              <a:xfrm>
                <a:off x="5190" y="39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5" name="Line 299"/>
              <p:cNvSpPr>
                <a:spLocks noChangeShapeType="1"/>
              </p:cNvSpPr>
              <p:nvPr/>
            </p:nvSpPr>
            <p:spPr bwMode="auto">
              <a:xfrm flipV="1">
                <a:off x="5228" y="390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6" name="Line 300"/>
              <p:cNvSpPr>
                <a:spLocks noChangeShapeType="1"/>
              </p:cNvSpPr>
              <p:nvPr/>
            </p:nvSpPr>
            <p:spPr bwMode="auto">
              <a:xfrm>
                <a:off x="5216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7" name="Line 301"/>
              <p:cNvSpPr>
                <a:spLocks noChangeShapeType="1"/>
              </p:cNvSpPr>
              <p:nvPr/>
            </p:nvSpPr>
            <p:spPr bwMode="auto">
              <a:xfrm flipV="1">
                <a:off x="5254" y="390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8" name="Line 302"/>
              <p:cNvSpPr>
                <a:spLocks noChangeShapeType="1"/>
              </p:cNvSpPr>
              <p:nvPr/>
            </p:nvSpPr>
            <p:spPr bwMode="auto">
              <a:xfrm>
                <a:off x="5242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9" name="Line 303"/>
              <p:cNvSpPr>
                <a:spLocks noChangeShapeType="1"/>
              </p:cNvSpPr>
              <p:nvPr/>
            </p:nvSpPr>
            <p:spPr bwMode="auto">
              <a:xfrm flipV="1">
                <a:off x="5280" y="39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0" name="Line 304"/>
              <p:cNvSpPr>
                <a:spLocks noChangeShapeType="1"/>
              </p:cNvSpPr>
              <p:nvPr/>
            </p:nvSpPr>
            <p:spPr bwMode="auto">
              <a:xfrm>
                <a:off x="5268" y="39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1" name="Line 305"/>
              <p:cNvSpPr>
                <a:spLocks noChangeShapeType="1"/>
              </p:cNvSpPr>
              <p:nvPr/>
            </p:nvSpPr>
            <p:spPr bwMode="auto">
              <a:xfrm flipV="1">
                <a:off x="5306" y="391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2" name="Line 306"/>
              <p:cNvSpPr>
                <a:spLocks noChangeShapeType="1"/>
              </p:cNvSpPr>
              <p:nvPr/>
            </p:nvSpPr>
            <p:spPr bwMode="auto">
              <a:xfrm>
                <a:off x="5294" y="391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3" name="Line 307"/>
              <p:cNvSpPr>
                <a:spLocks noChangeShapeType="1"/>
              </p:cNvSpPr>
              <p:nvPr/>
            </p:nvSpPr>
            <p:spPr bwMode="auto">
              <a:xfrm flipV="1">
                <a:off x="5332" y="393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4" name="Line 308"/>
              <p:cNvSpPr>
                <a:spLocks noChangeShapeType="1"/>
              </p:cNvSpPr>
              <p:nvPr/>
            </p:nvSpPr>
            <p:spPr bwMode="auto">
              <a:xfrm>
                <a:off x="5320" y="39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5" name="Line 309"/>
              <p:cNvSpPr>
                <a:spLocks noChangeShapeType="1"/>
              </p:cNvSpPr>
              <p:nvPr/>
            </p:nvSpPr>
            <p:spPr bwMode="auto">
              <a:xfrm flipV="1">
                <a:off x="5358" y="394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6" name="Line 310"/>
              <p:cNvSpPr>
                <a:spLocks noChangeShapeType="1"/>
              </p:cNvSpPr>
              <p:nvPr/>
            </p:nvSpPr>
            <p:spPr bwMode="auto">
              <a:xfrm>
                <a:off x="5346" y="3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7" name="Line 311"/>
              <p:cNvSpPr>
                <a:spLocks noChangeShapeType="1"/>
              </p:cNvSpPr>
              <p:nvPr/>
            </p:nvSpPr>
            <p:spPr bwMode="auto">
              <a:xfrm flipV="1">
                <a:off x="5385" y="395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8" name="Line 312"/>
              <p:cNvSpPr>
                <a:spLocks noChangeShapeType="1"/>
              </p:cNvSpPr>
              <p:nvPr/>
            </p:nvSpPr>
            <p:spPr bwMode="auto">
              <a:xfrm>
                <a:off x="5373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9" name="Line 313"/>
              <p:cNvSpPr>
                <a:spLocks noChangeShapeType="1"/>
              </p:cNvSpPr>
              <p:nvPr/>
            </p:nvSpPr>
            <p:spPr bwMode="auto">
              <a:xfrm flipV="1">
                <a:off x="5410" y="394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0" name="Line 314"/>
              <p:cNvSpPr>
                <a:spLocks noChangeShapeType="1"/>
              </p:cNvSpPr>
              <p:nvPr/>
            </p:nvSpPr>
            <p:spPr bwMode="auto">
              <a:xfrm>
                <a:off x="5399" y="3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1" name="Line 315"/>
              <p:cNvSpPr>
                <a:spLocks noChangeShapeType="1"/>
              </p:cNvSpPr>
              <p:nvPr/>
            </p:nvSpPr>
            <p:spPr bwMode="auto">
              <a:xfrm flipV="1">
                <a:off x="5436" y="394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2" name="Line 316"/>
              <p:cNvSpPr>
                <a:spLocks noChangeShapeType="1"/>
              </p:cNvSpPr>
              <p:nvPr/>
            </p:nvSpPr>
            <p:spPr bwMode="auto">
              <a:xfrm>
                <a:off x="5425" y="3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3" name="Line 317"/>
              <p:cNvSpPr>
                <a:spLocks noChangeShapeType="1"/>
              </p:cNvSpPr>
              <p:nvPr/>
            </p:nvSpPr>
            <p:spPr bwMode="auto">
              <a:xfrm flipV="1">
                <a:off x="5462" y="396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4" name="Line 318"/>
              <p:cNvSpPr>
                <a:spLocks noChangeShapeType="1"/>
              </p:cNvSpPr>
              <p:nvPr/>
            </p:nvSpPr>
            <p:spPr bwMode="auto">
              <a:xfrm>
                <a:off x="5451" y="39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5" name="Line 319"/>
              <p:cNvSpPr>
                <a:spLocks noChangeShapeType="1"/>
              </p:cNvSpPr>
              <p:nvPr/>
            </p:nvSpPr>
            <p:spPr bwMode="auto">
              <a:xfrm flipV="1">
                <a:off x="5488" y="396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6" name="Line 320"/>
              <p:cNvSpPr>
                <a:spLocks noChangeShapeType="1"/>
              </p:cNvSpPr>
              <p:nvPr/>
            </p:nvSpPr>
            <p:spPr bwMode="auto">
              <a:xfrm>
                <a:off x="5477" y="39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7" name="Line 321"/>
              <p:cNvSpPr>
                <a:spLocks noChangeShapeType="1"/>
              </p:cNvSpPr>
              <p:nvPr/>
            </p:nvSpPr>
            <p:spPr bwMode="auto">
              <a:xfrm flipV="1">
                <a:off x="5515" y="396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8" name="Line 322"/>
              <p:cNvSpPr>
                <a:spLocks noChangeShapeType="1"/>
              </p:cNvSpPr>
              <p:nvPr/>
            </p:nvSpPr>
            <p:spPr bwMode="auto">
              <a:xfrm>
                <a:off x="5503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9" name="Line 323"/>
              <p:cNvSpPr>
                <a:spLocks noChangeShapeType="1"/>
              </p:cNvSpPr>
              <p:nvPr/>
            </p:nvSpPr>
            <p:spPr bwMode="auto">
              <a:xfrm flipV="1">
                <a:off x="5541" y="397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0" name="Line 324"/>
              <p:cNvSpPr>
                <a:spLocks noChangeShapeType="1"/>
              </p:cNvSpPr>
              <p:nvPr/>
            </p:nvSpPr>
            <p:spPr bwMode="auto">
              <a:xfrm>
                <a:off x="5529" y="39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1" name="Line 325"/>
              <p:cNvSpPr>
                <a:spLocks noChangeShapeType="1"/>
              </p:cNvSpPr>
              <p:nvPr/>
            </p:nvSpPr>
            <p:spPr bwMode="auto">
              <a:xfrm flipV="1">
                <a:off x="5567" y="397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2" name="Line 326"/>
              <p:cNvSpPr>
                <a:spLocks noChangeShapeType="1"/>
              </p:cNvSpPr>
              <p:nvPr/>
            </p:nvSpPr>
            <p:spPr bwMode="auto">
              <a:xfrm>
                <a:off x="5555" y="39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3" name="Line 327"/>
              <p:cNvSpPr>
                <a:spLocks noChangeShapeType="1"/>
              </p:cNvSpPr>
              <p:nvPr/>
            </p:nvSpPr>
            <p:spPr bwMode="auto">
              <a:xfrm flipV="1">
                <a:off x="5593" y="3982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4" name="Line 328"/>
              <p:cNvSpPr>
                <a:spLocks noChangeShapeType="1"/>
              </p:cNvSpPr>
              <p:nvPr/>
            </p:nvSpPr>
            <p:spPr bwMode="auto">
              <a:xfrm>
                <a:off x="5581" y="398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5" name="Line 329"/>
              <p:cNvSpPr>
                <a:spLocks noChangeShapeType="1"/>
              </p:cNvSpPr>
              <p:nvPr/>
            </p:nvSpPr>
            <p:spPr bwMode="auto">
              <a:xfrm flipV="1">
                <a:off x="5619" y="398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6" name="Line 330"/>
              <p:cNvSpPr>
                <a:spLocks noChangeShapeType="1"/>
              </p:cNvSpPr>
              <p:nvPr/>
            </p:nvSpPr>
            <p:spPr bwMode="auto">
              <a:xfrm>
                <a:off x="5607" y="39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7" name="Line 331"/>
              <p:cNvSpPr>
                <a:spLocks noChangeShapeType="1"/>
              </p:cNvSpPr>
              <p:nvPr/>
            </p:nvSpPr>
            <p:spPr bwMode="auto">
              <a:xfrm flipV="1">
                <a:off x="5645" y="399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8" name="Line 332"/>
              <p:cNvSpPr>
                <a:spLocks noChangeShapeType="1"/>
              </p:cNvSpPr>
              <p:nvPr/>
            </p:nvSpPr>
            <p:spPr bwMode="auto">
              <a:xfrm>
                <a:off x="5634" y="39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89" name="Line 333"/>
              <p:cNvSpPr>
                <a:spLocks noChangeShapeType="1"/>
              </p:cNvSpPr>
              <p:nvPr/>
            </p:nvSpPr>
            <p:spPr bwMode="auto">
              <a:xfrm flipV="1">
                <a:off x="5671" y="4002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0" name="Line 334"/>
              <p:cNvSpPr>
                <a:spLocks noChangeShapeType="1"/>
              </p:cNvSpPr>
              <p:nvPr/>
            </p:nvSpPr>
            <p:spPr bwMode="auto">
              <a:xfrm>
                <a:off x="5660" y="40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1" name="Line 335"/>
              <p:cNvSpPr>
                <a:spLocks noChangeShapeType="1"/>
              </p:cNvSpPr>
              <p:nvPr/>
            </p:nvSpPr>
            <p:spPr bwMode="auto">
              <a:xfrm flipV="1">
                <a:off x="5697" y="3999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2" name="Line 336"/>
              <p:cNvSpPr>
                <a:spLocks noChangeShapeType="1"/>
              </p:cNvSpPr>
              <p:nvPr/>
            </p:nvSpPr>
            <p:spPr bwMode="auto">
              <a:xfrm>
                <a:off x="5686" y="39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3" name="Line 337"/>
              <p:cNvSpPr>
                <a:spLocks noChangeShapeType="1"/>
              </p:cNvSpPr>
              <p:nvPr/>
            </p:nvSpPr>
            <p:spPr bwMode="auto">
              <a:xfrm flipV="1">
                <a:off x="5723" y="4098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4" name="Line 338"/>
              <p:cNvSpPr>
                <a:spLocks noChangeShapeType="1"/>
              </p:cNvSpPr>
              <p:nvPr/>
            </p:nvSpPr>
            <p:spPr bwMode="auto">
              <a:xfrm>
                <a:off x="5711" y="409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5" name="Line 339"/>
              <p:cNvSpPr>
                <a:spLocks noChangeShapeType="1"/>
              </p:cNvSpPr>
              <p:nvPr/>
            </p:nvSpPr>
            <p:spPr bwMode="auto">
              <a:xfrm>
                <a:off x="2775" y="4160"/>
                <a:ext cx="1" cy="1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6" name="Line 340"/>
              <p:cNvSpPr>
                <a:spLocks noChangeShapeType="1"/>
              </p:cNvSpPr>
              <p:nvPr/>
            </p:nvSpPr>
            <p:spPr bwMode="auto">
              <a:xfrm>
                <a:off x="2763" y="417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7" name="Line 341"/>
              <p:cNvSpPr>
                <a:spLocks noChangeShapeType="1"/>
              </p:cNvSpPr>
              <p:nvPr/>
            </p:nvSpPr>
            <p:spPr bwMode="auto">
              <a:xfrm>
                <a:off x="2801" y="403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8" name="Line 342"/>
              <p:cNvSpPr>
                <a:spLocks noChangeShapeType="1"/>
              </p:cNvSpPr>
              <p:nvPr/>
            </p:nvSpPr>
            <p:spPr bwMode="auto">
              <a:xfrm>
                <a:off x="2789" y="40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99" name="Line 343"/>
              <p:cNvSpPr>
                <a:spLocks noChangeShapeType="1"/>
              </p:cNvSpPr>
              <p:nvPr/>
            </p:nvSpPr>
            <p:spPr bwMode="auto">
              <a:xfrm>
                <a:off x="2827" y="393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0" name="Line 344"/>
              <p:cNvSpPr>
                <a:spLocks noChangeShapeType="1"/>
              </p:cNvSpPr>
              <p:nvPr/>
            </p:nvSpPr>
            <p:spPr bwMode="auto">
              <a:xfrm>
                <a:off x="2815" y="39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1" name="Line 345"/>
              <p:cNvSpPr>
                <a:spLocks noChangeShapeType="1"/>
              </p:cNvSpPr>
              <p:nvPr/>
            </p:nvSpPr>
            <p:spPr bwMode="auto">
              <a:xfrm>
                <a:off x="2853" y="392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2" name="Line 346"/>
              <p:cNvSpPr>
                <a:spLocks noChangeShapeType="1"/>
              </p:cNvSpPr>
              <p:nvPr/>
            </p:nvSpPr>
            <p:spPr bwMode="auto">
              <a:xfrm>
                <a:off x="2841" y="39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3" name="Line 347"/>
              <p:cNvSpPr>
                <a:spLocks noChangeShapeType="1"/>
              </p:cNvSpPr>
              <p:nvPr/>
            </p:nvSpPr>
            <p:spPr bwMode="auto">
              <a:xfrm>
                <a:off x="2879" y="392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4" name="Line 348"/>
              <p:cNvSpPr>
                <a:spLocks noChangeShapeType="1"/>
              </p:cNvSpPr>
              <p:nvPr/>
            </p:nvSpPr>
            <p:spPr bwMode="auto">
              <a:xfrm>
                <a:off x="2867" y="39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5" name="Line 349"/>
              <p:cNvSpPr>
                <a:spLocks noChangeShapeType="1"/>
              </p:cNvSpPr>
              <p:nvPr/>
            </p:nvSpPr>
            <p:spPr bwMode="auto">
              <a:xfrm>
                <a:off x="2905" y="391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6" name="Line 350"/>
              <p:cNvSpPr>
                <a:spLocks noChangeShapeType="1"/>
              </p:cNvSpPr>
              <p:nvPr/>
            </p:nvSpPr>
            <p:spPr bwMode="auto">
              <a:xfrm>
                <a:off x="2893" y="392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7" name="Line 351"/>
              <p:cNvSpPr>
                <a:spLocks noChangeShapeType="1"/>
              </p:cNvSpPr>
              <p:nvPr/>
            </p:nvSpPr>
            <p:spPr bwMode="auto">
              <a:xfrm>
                <a:off x="2931" y="39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8" name="Line 352"/>
              <p:cNvSpPr>
                <a:spLocks noChangeShapeType="1"/>
              </p:cNvSpPr>
              <p:nvPr/>
            </p:nvSpPr>
            <p:spPr bwMode="auto">
              <a:xfrm>
                <a:off x="2919" y="39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09" name="Line 353"/>
              <p:cNvSpPr>
                <a:spLocks noChangeShapeType="1"/>
              </p:cNvSpPr>
              <p:nvPr/>
            </p:nvSpPr>
            <p:spPr bwMode="auto">
              <a:xfrm>
                <a:off x="2957" y="39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0" name="Line 354"/>
              <p:cNvSpPr>
                <a:spLocks noChangeShapeType="1"/>
              </p:cNvSpPr>
              <p:nvPr/>
            </p:nvSpPr>
            <p:spPr bwMode="auto">
              <a:xfrm>
                <a:off x="2945" y="39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1" name="Line 355"/>
              <p:cNvSpPr>
                <a:spLocks noChangeShapeType="1"/>
              </p:cNvSpPr>
              <p:nvPr/>
            </p:nvSpPr>
            <p:spPr bwMode="auto">
              <a:xfrm>
                <a:off x="2984" y="39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2" name="Line 356"/>
              <p:cNvSpPr>
                <a:spLocks noChangeShapeType="1"/>
              </p:cNvSpPr>
              <p:nvPr/>
            </p:nvSpPr>
            <p:spPr bwMode="auto">
              <a:xfrm>
                <a:off x="2972" y="39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3" name="Line 357"/>
              <p:cNvSpPr>
                <a:spLocks noChangeShapeType="1"/>
              </p:cNvSpPr>
              <p:nvPr/>
            </p:nvSpPr>
            <p:spPr bwMode="auto">
              <a:xfrm>
                <a:off x="3010" y="389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4" name="Line 358"/>
              <p:cNvSpPr>
                <a:spLocks noChangeShapeType="1"/>
              </p:cNvSpPr>
              <p:nvPr/>
            </p:nvSpPr>
            <p:spPr bwMode="auto">
              <a:xfrm>
                <a:off x="2998" y="38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5" name="Line 359"/>
              <p:cNvSpPr>
                <a:spLocks noChangeShapeType="1"/>
              </p:cNvSpPr>
              <p:nvPr/>
            </p:nvSpPr>
            <p:spPr bwMode="auto">
              <a:xfrm>
                <a:off x="3036" y="389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6" name="Line 360"/>
              <p:cNvSpPr>
                <a:spLocks noChangeShapeType="1"/>
              </p:cNvSpPr>
              <p:nvPr/>
            </p:nvSpPr>
            <p:spPr bwMode="auto">
              <a:xfrm>
                <a:off x="3024" y="38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7" name="Line 361"/>
              <p:cNvSpPr>
                <a:spLocks noChangeShapeType="1"/>
              </p:cNvSpPr>
              <p:nvPr/>
            </p:nvSpPr>
            <p:spPr bwMode="auto">
              <a:xfrm>
                <a:off x="3062" y="38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8" name="Line 362"/>
              <p:cNvSpPr>
                <a:spLocks noChangeShapeType="1"/>
              </p:cNvSpPr>
              <p:nvPr/>
            </p:nvSpPr>
            <p:spPr bwMode="auto">
              <a:xfrm>
                <a:off x="3050" y="38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19" name="Line 363"/>
              <p:cNvSpPr>
                <a:spLocks noChangeShapeType="1"/>
              </p:cNvSpPr>
              <p:nvPr/>
            </p:nvSpPr>
            <p:spPr bwMode="auto">
              <a:xfrm>
                <a:off x="3088" y="387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0" name="Line 364"/>
              <p:cNvSpPr>
                <a:spLocks noChangeShapeType="1"/>
              </p:cNvSpPr>
              <p:nvPr/>
            </p:nvSpPr>
            <p:spPr bwMode="auto">
              <a:xfrm>
                <a:off x="3076" y="38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1" name="Line 365"/>
              <p:cNvSpPr>
                <a:spLocks noChangeShapeType="1"/>
              </p:cNvSpPr>
              <p:nvPr/>
            </p:nvSpPr>
            <p:spPr bwMode="auto">
              <a:xfrm>
                <a:off x="3114" y="387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2" name="Line 366"/>
              <p:cNvSpPr>
                <a:spLocks noChangeShapeType="1"/>
              </p:cNvSpPr>
              <p:nvPr/>
            </p:nvSpPr>
            <p:spPr bwMode="auto">
              <a:xfrm>
                <a:off x="3102" y="38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3" name="Line 367"/>
              <p:cNvSpPr>
                <a:spLocks noChangeShapeType="1"/>
              </p:cNvSpPr>
              <p:nvPr/>
            </p:nvSpPr>
            <p:spPr bwMode="auto">
              <a:xfrm>
                <a:off x="3140" y="386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4" name="Line 368"/>
              <p:cNvSpPr>
                <a:spLocks noChangeShapeType="1"/>
              </p:cNvSpPr>
              <p:nvPr/>
            </p:nvSpPr>
            <p:spPr bwMode="auto">
              <a:xfrm>
                <a:off x="3128" y="386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5" name="Line 369"/>
              <p:cNvSpPr>
                <a:spLocks noChangeShapeType="1"/>
              </p:cNvSpPr>
              <p:nvPr/>
            </p:nvSpPr>
            <p:spPr bwMode="auto">
              <a:xfrm>
                <a:off x="3166" y="38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6" name="Line 370"/>
              <p:cNvSpPr>
                <a:spLocks noChangeShapeType="1"/>
              </p:cNvSpPr>
              <p:nvPr/>
            </p:nvSpPr>
            <p:spPr bwMode="auto">
              <a:xfrm>
                <a:off x="3154" y="386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7" name="Line 371"/>
              <p:cNvSpPr>
                <a:spLocks noChangeShapeType="1"/>
              </p:cNvSpPr>
              <p:nvPr/>
            </p:nvSpPr>
            <p:spPr bwMode="auto">
              <a:xfrm>
                <a:off x="3192" y="386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8" name="Line 372"/>
              <p:cNvSpPr>
                <a:spLocks noChangeShapeType="1"/>
              </p:cNvSpPr>
              <p:nvPr/>
            </p:nvSpPr>
            <p:spPr bwMode="auto">
              <a:xfrm>
                <a:off x="3180" y="386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29" name="Line 373"/>
              <p:cNvSpPr>
                <a:spLocks noChangeShapeType="1"/>
              </p:cNvSpPr>
              <p:nvPr/>
            </p:nvSpPr>
            <p:spPr bwMode="auto">
              <a:xfrm>
                <a:off x="3218" y="385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0" name="Line 374"/>
              <p:cNvSpPr>
                <a:spLocks noChangeShapeType="1"/>
              </p:cNvSpPr>
              <p:nvPr/>
            </p:nvSpPr>
            <p:spPr bwMode="auto">
              <a:xfrm>
                <a:off x="3206" y="38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1" name="Line 375"/>
              <p:cNvSpPr>
                <a:spLocks noChangeShapeType="1"/>
              </p:cNvSpPr>
              <p:nvPr/>
            </p:nvSpPr>
            <p:spPr bwMode="auto">
              <a:xfrm>
                <a:off x="3245" y="38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2" name="Line 376"/>
              <p:cNvSpPr>
                <a:spLocks noChangeShapeType="1"/>
              </p:cNvSpPr>
              <p:nvPr/>
            </p:nvSpPr>
            <p:spPr bwMode="auto">
              <a:xfrm>
                <a:off x="3233" y="385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3" name="Line 377"/>
              <p:cNvSpPr>
                <a:spLocks noChangeShapeType="1"/>
              </p:cNvSpPr>
              <p:nvPr/>
            </p:nvSpPr>
            <p:spPr bwMode="auto">
              <a:xfrm>
                <a:off x="3271" y="385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4" name="Line 378"/>
              <p:cNvSpPr>
                <a:spLocks noChangeShapeType="1"/>
              </p:cNvSpPr>
              <p:nvPr/>
            </p:nvSpPr>
            <p:spPr bwMode="auto">
              <a:xfrm>
                <a:off x="3259" y="38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5" name="Line 379"/>
              <p:cNvSpPr>
                <a:spLocks noChangeShapeType="1"/>
              </p:cNvSpPr>
              <p:nvPr/>
            </p:nvSpPr>
            <p:spPr bwMode="auto">
              <a:xfrm>
                <a:off x="3297" y="38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6" name="Line 380"/>
              <p:cNvSpPr>
                <a:spLocks noChangeShapeType="1"/>
              </p:cNvSpPr>
              <p:nvPr/>
            </p:nvSpPr>
            <p:spPr bwMode="auto">
              <a:xfrm>
                <a:off x="3285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7" name="Line 381"/>
              <p:cNvSpPr>
                <a:spLocks noChangeShapeType="1"/>
              </p:cNvSpPr>
              <p:nvPr/>
            </p:nvSpPr>
            <p:spPr bwMode="auto">
              <a:xfrm>
                <a:off x="3323" y="382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8" name="Line 382"/>
              <p:cNvSpPr>
                <a:spLocks noChangeShapeType="1"/>
              </p:cNvSpPr>
              <p:nvPr/>
            </p:nvSpPr>
            <p:spPr bwMode="auto">
              <a:xfrm>
                <a:off x="3311" y="38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39" name="Line 383"/>
              <p:cNvSpPr>
                <a:spLocks noChangeShapeType="1"/>
              </p:cNvSpPr>
              <p:nvPr/>
            </p:nvSpPr>
            <p:spPr bwMode="auto">
              <a:xfrm>
                <a:off x="3349" y="381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0" name="Line 384"/>
              <p:cNvSpPr>
                <a:spLocks noChangeShapeType="1"/>
              </p:cNvSpPr>
              <p:nvPr/>
            </p:nvSpPr>
            <p:spPr bwMode="auto">
              <a:xfrm>
                <a:off x="3337" y="38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1" name="Line 385"/>
              <p:cNvSpPr>
                <a:spLocks noChangeShapeType="1"/>
              </p:cNvSpPr>
              <p:nvPr/>
            </p:nvSpPr>
            <p:spPr bwMode="auto">
              <a:xfrm>
                <a:off x="3375" y="380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2" name="Line 386"/>
              <p:cNvSpPr>
                <a:spLocks noChangeShapeType="1"/>
              </p:cNvSpPr>
              <p:nvPr/>
            </p:nvSpPr>
            <p:spPr bwMode="auto">
              <a:xfrm>
                <a:off x="3363" y="38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3" name="Line 387"/>
              <p:cNvSpPr>
                <a:spLocks noChangeShapeType="1"/>
              </p:cNvSpPr>
              <p:nvPr/>
            </p:nvSpPr>
            <p:spPr bwMode="auto">
              <a:xfrm>
                <a:off x="3401" y="379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4" name="Line 388"/>
              <p:cNvSpPr>
                <a:spLocks noChangeShapeType="1"/>
              </p:cNvSpPr>
              <p:nvPr/>
            </p:nvSpPr>
            <p:spPr bwMode="auto">
              <a:xfrm>
                <a:off x="3389" y="37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5" name="Line 389"/>
              <p:cNvSpPr>
                <a:spLocks noChangeShapeType="1"/>
              </p:cNvSpPr>
              <p:nvPr/>
            </p:nvSpPr>
            <p:spPr bwMode="auto">
              <a:xfrm>
                <a:off x="3427" y="377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6" name="Line 390"/>
              <p:cNvSpPr>
                <a:spLocks noChangeShapeType="1"/>
              </p:cNvSpPr>
              <p:nvPr/>
            </p:nvSpPr>
            <p:spPr bwMode="auto">
              <a:xfrm>
                <a:off x="3415" y="377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7" name="Line 391"/>
              <p:cNvSpPr>
                <a:spLocks noChangeShapeType="1"/>
              </p:cNvSpPr>
              <p:nvPr/>
            </p:nvSpPr>
            <p:spPr bwMode="auto">
              <a:xfrm>
                <a:off x="3453" y="376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8" name="Line 392"/>
              <p:cNvSpPr>
                <a:spLocks noChangeShapeType="1"/>
              </p:cNvSpPr>
              <p:nvPr/>
            </p:nvSpPr>
            <p:spPr bwMode="auto">
              <a:xfrm>
                <a:off x="3441" y="376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9" name="Line 393"/>
              <p:cNvSpPr>
                <a:spLocks noChangeShapeType="1"/>
              </p:cNvSpPr>
              <p:nvPr/>
            </p:nvSpPr>
            <p:spPr bwMode="auto">
              <a:xfrm>
                <a:off x="3480" y="375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0" name="Line 394"/>
              <p:cNvSpPr>
                <a:spLocks noChangeShapeType="1"/>
              </p:cNvSpPr>
              <p:nvPr/>
            </p:nvSpPr>
            <p:spPr bwMode="auto">
              <a:xfrm>
                <a:off x="3468" y="37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1" name="Line 395"/>
              <p:cNvSpPr>
                <a:spLocks noChangeShapeType="1"/>
              </p:cNvSpPr>
              <p:nvPr/>
            </p:nvSpPr>
            <p:spPr bwMode="auto">
              <a:xfrm>
                <a:off x="3506" y="37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2" name="Line 396"/>
              <p:cNvSpPr>
                <a:spLocks noChangeShapeType="1"/>
              </p:cNvSpPr>
              <p:nvPr/>
            </p:nvSpPr>
            <p:spPr bwMode="auto">
              <a:xfrm>
                <a:off x="3494" y="37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3" name="Line 397"/>
              <p:cNvSpPr>
                <a:spLocks noChangeShapeType="1"/>
              </p:cNvSpPr>
              <p:nvPr/>
            </p:nvSpPr>
            <p:spPr bwMode="auto">
              <a:xfrm>
                <a:off x="3532" y="373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4" name="Line 398"/>
              <p:cNvSpPr>
                <a:spLocks noChangeShapeType="1"/>
              </p:cNvSpPr>
              <p:nvPr/>
            </p:nvSpPr>
            <p:spPr bwMode="auto">
              <a:xfrm>
                <a:off x="3520" y="373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5" name="Line 399"/>
              <p:cNvSpPr>
                <a:spLocks noChangeShapeType="1"/>
              </p:cNvSpPr>
              <p:nvPr/>
            </p:nvSpPr>
            <p:spPr bwMode="auto">
              <a:xfrm>
                <a:off x="3558" y="371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6" name="Line 400"/>
              <p:cNvSpPr>
                <a:spLocks noChangeShapeType="1"/>
              </p:cNvSpPr>
              <p:nvPr/>
            </p:nvSpPr>
            <p:spPr bwMode="auto">
              <a:xfrm>
                <a:off x="3546" y="37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7" name="Line 401"/>
              <p:cNvSpPr>
                <a:spLocks noChangeShapeType="1"/>
              </p:cNvSpPr>
              <p:nvPr/>
            </p:nvSpPr>
            <p:spPr bwMode="auto">
              <a:xfrm>
                <a:off x="3584" y="370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8" name="Line 402"/>
              <p:cNvSpPr>
                <a:spLocks noChangeShapeType="1"/>
              </p:cNvSpPr>
              <p:nvPr/>
            </p:nvSpPr>
            <p:spPr bwMode="auto">
              <a:xfrm>
                <a:off x="3572" y="37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9" name="Line 403"/>
              <p:cNvSpPr>
                <a:spLocks noChangeShapeType="1"/>
              </p:cNvSpPr>
              <p:nvPr/>
            </p:nvSpPr>
            <p:spPr bwMode="auto">
              <a:xfrm>
                <a:off x="3610" y="367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0" name="Line 404"/>
              <p:cNvSpPr>
                <a:spLocks noChangeShapeType="1"/>
              </p:cNvSpPr>
              <p:nvPr/>
            </p:nvSpPr>
            <p:spPr bwMode="auto">
              <a:xfrm>
                <a:off x="3598" y="368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1" name="Line 405"/>
              <p:cNvSpPr>
                <a:spLocks noChangeShapeType="1"/>
              </p:cNvSpPr>
              <p:nvPr/>
            </p:nvSpPr>
            <p:spPr bwMode="auto">
              <a:xfrm>
                <a:off x="3636" y="365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2" name="Line 406"/>
              <p:cNvSpPr>
                <a:spLocks noChangeShapeType="1"/>
              </p:cNvSpPr>
              <p:nvPr/>
            </p:nvSpPr>
            <p:spPr bwMode="auto">
              <a:xfrm>
                <a:off x="3624" y="365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3" name="Line 407"/>
              <p:cNvSpPr>
                <a:spLocks noChangeShapeType="1"/>
              </p:cNvSpPr>
              <p:nvPr/>
            </p:nvSpPr>
            <p:spPr bwMode="auto">
              <a:xfrm>
                <a:off x="3662" y="364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4" name="Line 408"/>
              <p:cNvSpPr>
                <a:spLocks noChangeShapeType="1"/>
              </p:cNvSpPr>
              <p:nvPr/>
            </p:nvSpPr>
            <p:spPr bwMode="auto">
              <a:xfrm>
                <a:off x="3650" y="36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5" name="Line 409"/>
              <p:cNvSpPr>
                <a:spLocks noChangeShapeType="1"/>
              </p:cNvSpPr>
              <p:nvPr/>
            </p:nvSpPr>
            <p:spPr bwMode="auto">
              <a:xfrm>
                <a:off x="3688" y="36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6" name="Line 410"/>
              <p:cNvSpPr>
                <a:spLocks noChangeShapeType="1"/>
              </p:cNvSpPr>
              <p:nvPr/>
            </p:nvSpPr>
            <p:spPr bwMode="auto">
              <a:xfrm>
                <a:off x="3676" y="36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7" name="Line 411"/>
              <p:cNvSpPr>
                <a:spLocks noChangeShapeType="1"/>
              </p:cNvSpPr>
              <p:nvPr/>
            </p:nvSpPr>
            <p:spPr bwMode="auto">
              <a:xfrm>
                <a:off x="3714" y="360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8" name="Line 412"/>
              <p:cNvSpPr>
                <a:spLocks noChangeShapeType="1"/>
              </p:cNvSpPr>
              <p:nvPr/>
            </p:nvSpPr>
            <p:spPr bwMode="auto">
              <a:xfrm>
                <a:off x="3702" y="36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9" name="Line 413"/>
              <p:cNvSpPr>
                <a:spLocks noChangeShapeType="1"/>
              </p:cNvSpPr>
              <p:nvPr/>
            </p:nvSpPr>
            <p:spPr bwMode="auto">
              <a:xfrm>
                <a:off x="3741" y="358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0" name="Line 414"/>
              <p:cNvSpPr>
                <a:spLocks noChangeShapeType="1"/>
              </p:cNvSpPr>
              <p:nvPr/>
            </p:nvSpPr>
            <p:spPr bwMode="auto">
              <a:xfrm>
                <a:off x="3729" y="35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1" name="Line 415"/>
              <p:cNvSpPr>
                <a:spLocks noChangeShapeType="1"/>
              </p:cNvSpPr>
              <p:nvPr/>
            </p:nvSpPr>
            <p:spPr bwMode="auto">
              <a:xfrm>
                <a:off x="3767" y="355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803" name="Group 617"/>
            <p:cNvGrpSpPr>
              <a:grpSpLocks/>
            </p:cNvGrpSpPr>
            <p:nvPr/>
          </p:nvGrpSpPr>
          <p:grpSpPr bwMode="auto">
            <a:xfrm>
              <a:off x="2763" y="2943"/>
              <a:ext cx="2973" cy="1369"/>
              <a:chOff x="2763" y="2943"/>
              <a:chExt cx="2973" cy="1369"/>
            </a:xfrm>
          </p:grpSpPr>
          <p:sp>
            <p:nvSpPr>
              <p:cNvPr id="35072" name="Line 417"/>
              <p:cNvSpPr>
                <a:spLocks noChangeShapeType="1"/>
              </p:cNvSpPr>
              <p:nvPr/>
            </p:nvSpPr>
            <p:spPr bwMode="auto">
              <a:xfrm>
                <a:off x="3755" y="35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3" name="Line 418"/>
              <p:cNvSpPr>
                <a:spLocks noChangeShapeType="1"/>
              </p:cNvSpPr>
              <p:nvPr/>
            </p:nvSpPr>
            <p:spPr bwMode="auto">
              <a:xfrm>
                <a:off x="3793" y="35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4" name="Line 419"/>
              <p:cNvSpPr>
                <a:spLocks noChangeShapeType="1"/>
              </p:cNvSpPr>
              <p:nvPr/>
            </p:nvSpPr>
            <p:spPr bwMode="auto">
              <a:xfrm>
                <a:off x="3781" y="35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5" name="Line 420"/>
              <p:cNvSpPr>
                <a:spLocks noChangeShapeType="1"/>
              </p:cNvSpPr>
              <p:nvPr/>
            </p:nvSpPr>
            <p:spPr bwMode="auto">
              <a:xfrm>
                <a:off x="3818" y="351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6" name="Line 421"/>
              <p:cNvSpPr>
                <a:spLocks noChangeShapeType="1"/>
              </p:cNvSpPr>
              <p:nvPr/>
            </p:nvSpPr>
            <p:spPr bwMode="auto">
              <a:xfrm>
                <a:off x="3807" y="35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7" name="Line 422"/>
              <p:cNvSpPr>
                <a:spLocks noChangeShapeType="1"/>
              </p:cNvSpPr>
              <p:nvPr/>
            </p:nvSpPr>
            <p:spPr bwMode="auto">
              <a:xfrm>
                <a:off x="3844" y="349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8" name="Line 423"/>
              <p:cNvSpPr>
                <a:spLocks noChangeShapeType="1"/>
              </p:cNvSpPr>
              <p:nvPr/>
            </p:nvSpPr>
            <p:spPr bwMode="auto">
              <a:xfrm>
                <a:off x="3833" y="34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9" name="Line 424"/>
              <p:cNvSpPr>
                <a:spLocks noChangeShapeType="1"/>
              </p:cNvSpPr>
              <p:nvPr/>
            </p:nvSpPr>
            <p:spPr bwMode="auto">
              <a:xfrm>
                <a:off x="3871" y="346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0" name="Line 425"/>
              <p:cNvSpPr>
                <a:spLocks noChangeShapeType="1"/>
              </p:cNvSpPr>
              <p:nvPr/>
            </p:nvSpPr>
            <p:spPr bwMode="auto">
              <a:xfrm>
                <a:off x="3859" y="34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1" name="Line 426"/>
              <p:cNvSpPr>
                <a:spLocks noChangeShapeType="1"/>
              </p:cNvSpPr>
              <p:nvPr/>
            </p:nvSpPr>
            <p:spPr bwMode="auto">
              <a:xfrm>
                <a:off x="3897" y="341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2" name="Line 427"/>
              <p:cNvSpPr>
                <a:spLocks noChangeShapeType="1"/>
              </p:cNvSpPr>
              <p:nvPr/>
            </p:nvSpPr>
            <p:spPr bwMode="auto">
              <a:xfrm>
                <a:off x="3885" y="34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3" name="Line 428"/>
              <p:cNvSpPr>
                <a:spLocks noChangeShapeType="1"/>
              </p:cNvSpPr>
              <p:nvPr/>
            </p:nvSpPr>
            <p:spPr bwMode="auto">
              <a:xfrm>
                <a:off x="3923" y="337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4" name="Line 429"/>
              <p:cNvSpPr>
                <a:spLocks noChangeShapeType="1"/>
              </p:cNvSpPr>
              <p:nvPr/>
            </p:nvSpPr>
            <p:spPr bwMode="auto">
              <a:xfrm>
                <a:off x="3911" y="337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5" name="Line 430"/>
              <p:cNvSpPr>
                <a:spLocks noChangeShapeType="1"/>
              </p:cNvSpPr>
              <p:nvPr/>
            </p:nvSpPr>
            <p:spPr bwMode="auto">
              <a:xfrm>
                <a:off x="3949" y="33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6" name="Line 431"/>
              <p:cNvSpPr>
                <a:spLocks noChangeShapeType="1"/>
              </p:cNvSpPr>
              <p:nvPr/>
            </p:nvSpPr>
            <p:spPr bwMode="auto">
              <a:xfrm>
                <a:off x="3937" y="33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7" name="Line 432"/>
              <p:cNvSpPr>
                <a:spLocks noChangeShapeType="1"/>
              </p:cNvSpPr>
              <p:nvPr/>
            </p:nvSpPr>
            <p:spPr bwMode="auto">
              <a:xfrm>
                <a:off x="3975" y="326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8" name="Line 433"/>
              <p:cNvSpPr>
                <a:spLocks noChangeShapeType="1"/>
              </p:cNvSpPr>
              <p:nvPr/>
            </p:nvSpPr>
            <p:spPr bwMode="auto">
              <a:xfrm>
                <a:off x="3963" y="32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89" name="Line 434"/>
              <p:cNvSpPr>
                <a:spLocks noChangeShapeType="1"/>
              </p:cNvSpPr>
              <p:nvPr/>
            </p:nvSpPr>
            <p:spPr bwMode="auto">
              <a:xfrm>
                <a:off x="4001" y="31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0" name="Line 435"/>
              <p:cNvSpPr>
                <a:spLocks noChangeShapeType="1"/>
              </p:cNvSpPr>
              <p:nvPr/>
            </p:nvSpPr>
            <p:spPr bwMode="auto">
              <a:xfrm>
                <a:off x="3990" y="31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1" name="Line 436"/>
              <p:cNvSpPr>
                <a:spLocks noChangeShapeType="1"/>
              </p:cNvSpPr>
              <p:nvPr/>
            </p:nvSpPr>
            <p:spPr bwMode="auto">
              <a:xfrm>
                <a:off x="4027" y="31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2" name="Line 437"/>
              <p:cNvSpPr>
                <a:spLocks noChangeShapeType="1"/>
              </p:cNvSpPr>
              <p:nvPr/>
            </p:nvSpPr>
            <p:spPr bwMode="auto">
              <a:xfrm>
                <a:off x="4016" y="31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3" name="Line 438"/>
              <p:cNvSpPr>
                <a:spLocks noChangeShapeType="1"/>
              </p:cNvSpPr>
              <p:nvPr/>
            </p:nvSpPr>
            <p:spPr bwMode="auto">
              <a:xfrm>
                <a:off x="4053" y="294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4" name="Line 439"/>
              <p:cNvSpPr>
                <a:spLocks noChangeShapeType="1"/>
              </p:cNvSpPr>
              <p:nvPr/>
            </p:nvSpPr>
            <p:spPr bwMode="auto">
              <a:xfrm>
                <a:off x="4042" y="2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5" name="Line 440"/>
              <p:cNvSpPr>
                <a:spLocks noChangeShapeType="1"/>
              </p:cNvSpPr>
              <p:nvPr/>
            </p:nvSpPr>
            <p:spPr bwMode="auto">
              <a:xfrm>
                <a:off x="4079" y="294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6" name="Line 441"/>
              <p:cNvSpPr>
                <a:spLocks noChangeShapeType="1"/>
              </p:cNvSpPr>
              <p:nvPr/>
            </p:nvSpPr>
            <p:spPr bwMode="auto">
              <a:xfrm>
                <a:off x="4068" y="29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7" name="Line 442"/>
              <p:cNvSpPr>
                <a:spLocks noChangeShapeType="1"/>
              </p:cNvSpPr>
              <p:nvPr/>
            </p:nvSpPr>
            <p:spPr bwMode="auto">
              <a:xfrm>
                <a:off x="4105" y="310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8" name="Line 443"/>
              <p:cNvSpPr>
                <a:spLocks noChangeShapeType="1"/>
              </p:cNvSpPr>
              <p:nvPr/>
            </p:nvSpPr>
            <p:spPr bwMode="auto">
              <a:xfrm>
                <a:off x="4094" y="31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99" name="Line 444"/>
              <p:cNvSpPr>
                <a:spLocks noChangeShapeType="1"/>
              </p:cNvSpPr>
              <p:nvPr/>
            </p:nvSpPr>
            <p:spPr bwMode="auto">
              <a:xfrm>
                <a:off x="4132" y="319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0" name="Line 445"/>
              <p:cNvSpPr>
                <a:spLocks noChangeShapeType="1"/>
              </p:cNvSpPr>
              <p:nvPr/>
            </p:nvSpPr>
            <p:spPr bwMode="auto">
              <a:xfrm>
                <a:off x="4120" y="31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1" name="Line 446"/>
              <p:cNvSpPr>
                <a:spLocks noChangeShapeType="1"/>
              </p:cNvSpPr>
              <p:nvPr/>
            </p:nvSpPr>
            <p:spPr bwMode="auto">
              <a:xfrm>
                <a:off x="4158" y="326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2" name="Line 447"/>
              <p:cNvSpPr>
                <a:spLocks noChangeShapeType="1"/>
              </p:cNvSpPr>
              <p:nvPr/>
            </p:nvSpPr>
            <p:spPr bwMode="auto">
              <a:xfrm>
                <a:off x="4146" y="32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3" name="Line 448"/>
              <p:cNvSpPr>
                <a:spLocks noChangeShapeType="1"/>
              </p:cNvSpPr>
              <p:nvPr/>
            </p:nvSpPr>
            <p:spPr bwMode="auto">
              <a:xfrm>
                <a:off x="4184" y="331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4" name="Line 449"/>
              <p:cNvSpPr>
                <a:spLocks noChangeShapeType="1"/>
              </p:cNvSpPr>
              <p:nvPr/>
            </p:nvSpPr>
            <p:spPr bwMode="auto">
              <a:xfrm>
                <a:off x="4172" y="33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5" name="Line 450"/>
              <p:cNvSpPr>
                <a:spLocks noChangeShapeType="1"/>
              </p:cNvSpPr>
              <p:nvPr/>
            </p:nvSpPr>
            <p:spPr bwMode="auto">
              <a:xfrm>
                <a:off x="4210" y="336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6" name="Line 451"/>
              <p:cNvSpPr>
                <a:spLocks noChangeShapeType="1"/>
              </p:cNvSpPr>
              <p:nvPr/>
            </p:nvSpPr>
            <p:spPr bwMode="auto">
              <a:xfrm>
                <a:off x="4198" y="336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7" name="Line 452"/>
              <p:cNvSpPr>
                <a:spLocks noChangeShapeType="1"/>
              </p:cNvSpPr>
              <p:nvPr/>
            </p:nvSpPr>
            <p:spPr bwMode="auto">
              <a:xfrm>
                <a:off x="4236" y="341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8" name="Line 453"/>
              <p:cNvSpPr>
                <a:spLocks noChangeShapeType="1"/>
              </p:cNvSpPr>
              <p:nvPr/>
            </p:nvSpPr>
            <p:spPr bwMode="auto">
              <a:xfrm>
                <a:off x="4225" y="34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09" name="Line 454"/>
              <p:cNvSpPr>
                <a:spLocks noChangeShapeType="1"/>
              </p:cNvSpPr>
              <p:nvPr/>
            </p:nvSpPr>
            <p:spPr bwMode="auto">
              <a:xfrm>
                <a:off x="4262" y="346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0" name="Line 455"/>
              <p:cNvSpPr>
                <a:spLocks noChangeShapeType="1"/>
              </p:cNvSpPr>
              <p:nvPr/>
            </p:nvSpPr>
            <p:spPr bwMode="auto">
              <a:xfrm>
                <a:off x="4251" y="34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1" name="Line 456"/>
              <p:cNvSpPr>
                <a:spLocks noChangeShapeType="1"/>
              </p:cNvSpPr>
              <p:nvPr/>
            </p:nvSpPr>
            <p:spPr bwMode="auto">
              <a:xfrm>
                <a:off x="4288" y="348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2" name="Line 457"/>
              <p:cNvSpPr>
                <a:spLocks noChangeShapeType="1"/>
              </p:cNvSpPr>
              <p:nvPr/>
            </p:nvSpPr>
            <p:spPr bwMode="auto">
              <a:xfrm>
                <a:off x="4276" y="349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3" name="Line 458"/>
              <p:cNvSpPr>
                <a:spLocks noChangeShapeType="1"/>
              </p:cNvSpPr>
              <p:nvPr/>
            </p:nvSpPr>
            <p:spPr bwMode="auto">
              <a:xfrm>
                <a:off x="4314" y="350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4" name="Line 459"/>
              <p:cNvSpPr>
                <a:spLocks noChangeShapeType="1"/>
              </p:cNvSpPr>
              <p:nvPr/>
            </p:nvSpPr>
            <p:spPr bwMode="auto">
              <a:xfrm>
                <a:off x="4302" y="35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5" name="Line 460"/>
              <p:cNvSpPr>
                <a:spLocks noChangeShapeType="1"/>
              </p:cNvSpPr>
              <p:nvPr/>
            </p:nvSpPr>
            <p:spPr bwMode="auto">
              <a:xfrm>
                <a:off x="4340" y="352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6" name="Line 461"/>
              <p:cNvSpPr>
                <a:spLocks noChangeShapeType="1"/>
              </p:cNvSpPr>
              <p:nvPr/>
            </p:nvSpPr>
            <p:spPr bwMode="auto">
              <a:xfrm>
                <a:off x="4328" y="352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7" name="Line 462"/>
              <p:cNvSpPr>
                <a:spLocks noChangeShapeType="1"/>
              </p:cNvSpPr>
              <p:nvPr/>
            </p:nvSpPr>
            <p:spPr bwMode="auto">
              <a:xfrm>
                <a:off x="4367" y="354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8" name="Line 463"/>
              <p:cNvSpPr>
                <a:spLocks noChangeShapeType="1"/>
              </p:cNvSpPr>
              <p:nvPr/>
            </p:nvSpPr>
            <p:spPr bwMode="auto">
              <a:xfrm>
                <a:off x="4355" y="35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9" name="Line 464"/>
              <p:cNvSpPr>
                <a:spLocks noChangeShapeType="1"/>
              </p:cNvSpPr>
              <p:nvPr/>
            </p:nvSpPr>
            <p:spPr bwMode="auto">
              <a:xfrm>
                <a:off x="4393" y="356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0" name="Line 465"/>
              <p:cNvSpPr>
                <a:spLocks noChangeShapeType="1"/>
              </p:cNvSpPr>
              <p:nvPr/>
            </p:nvSpPr>
            <p:spPr bwMode="auto">
              <a:xfrm>
                <a:off x="4381" y="356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1" name="Line 466"/>
              <p:cNvSpPr>
                <a:spLocks noChangeShapeType="1"/>
              </p:cNvSpPr>
              <p:nvPr/>
            </p:nvSpPr>
            <p:spPr bwMode="auto">
              <a:xfrm>
                <a:off x="4419" y="35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2" name="Line 467"/>
              <p:cNvSpPr>
                <a:spLocks noChangeShapeType="1"/>
              </p:cNvSpPr>
              <p:nvPr/>
            </p:nvSpPr>
            <p:spPr bwMode="auto">
              <a:xfrm>
                <a:off x="4407" y="35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3" name="Line 468"/>
              <p:cNvSpPr>
                <a:spLocks noChangeShapeType="1"/>
              </p:cNvSpPr>
              <p:nvPr/>
            </p:nvSpPr>
            <p:spPr bwMode="auto">
              <a:xfrm>
                <a:off x="4445" y="360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4" name="Line 469"/>
              <p:cNvSpPr>
                <a:spLocks noChangeShapeType="1"/>
              </p:cNvSpPr>
              <p:nvPr/>
            </p:nvSpPr>
            <p:spPr bwMode="auto">
              <a:xfrm>
                <a:off x="4433" y="36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5" name="Line 470"/>
              <p:cNvSpPr>
                <a:spLocks noChangeShapeType="1"/>
              </p:cNvSpPr>
              <p:nvPr/>
            </p:nvSpPr>
            <p:spPr bwMode="auto">
              <a:xfrm>
                <a:off x="4471" y="362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6" name="Line 471"/>
              <p:cNvSpPr>
                <a:spLocks noChangeShapeType="1"/>
              </p:cNvSpPr>
              <p:nvPr/>
            </p:nvSpPr>
            <p:spPr bwMode="auto">
              <a:xfrm>
                <a:off x="4459" y="36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7" name="Line 472"/>
              <p:cNvSpPr>
                <a:spLocks noChangeShapeType="1"/>
              </p:cNvSpPr>
              <p:nvPr/>
            </p:nvSpPr>
            <p:spPr bwMode="auto">
              <a:xfrm>
                <a:off x="4497" y="364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8" name="Line 473"/>
              <p:cNvSpPr>
                <a:spLocks noChangeShapeType="1"/>
              </p:cNvSpPr>
              <p:nvPr/>
            </p:nvSpPr>
            <p:spPr bwMode="auto">
              <a:xfrm>
                <a:off x="4485" y="364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9" name="Line 474"/>
              <p:cNvSpPr>
                <a:spLocks noChangeShapeType="1"/>
              </p:cNvSpPr>
              <p:nvPr/>
            </p:nvSpPr>
            <p:spPr bwMode="auto">
              <a:xfrm>
                <a:off x="4523" y="365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0" name="Line 475"/>
              <p:cNvSpPr>
                <a:spLocks noChangeShapeType="1"/>
              </p:cNvSpPr>
              <p:nvPr/>
            </p:nvSpPr>
            <p:spPr bwMode="auto">
              <a:xfrm>
                <a:off x="4511" y="365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1" name="Line 476"/>
              <p:cNvSpPr>
                <a:spLocks noChangeShapeType="1"/>
              </p:cNvSpPr>
              <p:nvPr/>
            </p:nvSpPr>
            <p:spPr bwMode="auto">
              <a:xfrm>
                <a:off x="4549" y="367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2" name="Line 477"/>
              <p:cNvSpPr>
                <a:spLocks noChangeShapeType="1"/>
              </p:cNvSpPr>
              <p:nvPr/>
            </p:nvSpPr>
            <p:spPr bwMode="auto">
              <a:xfrm>
                <a:off x="4537" y="36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3" name="Line 478"/>
              <p:cNvSpPr>
                <a:spLocks noChangeShapeType="1"/>
              </p:cNvSpPr>
              <p:nvPr/>
            </p:nvSpPr>
            <p:spPr bwMode="auto">
              <a:xfrm>
                <a:off x="4575" y="369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4" name="Line 479"/>
              <p:cNvSpPr>
                <a:spLocks noChangeShapeType="1"/>
              </p:cNvSpPr>
              <p:nvPr/>
            </p:nvSpPr>
            <p:spPr bwMode="auto">
              <a:xfrm>
                <a:off x="4563" y="369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5" name="Line 480"/>
              <p:cNvSpPr>
                <a:spLocks noChangeShapeType="1"/>
              </p:cNvSpPr>
              <p:nvPr/>
            </p:nvSpPr>
            <p:spPr bwMode="auto">
              <a:xfrm>
                <a:off x="4601" y="371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6" name="Line 481"/>
              <p:cNvSpPr>
                <a:spLocks noChangeShapeType="1"/>
              </p:cNvSpPr>
              <p:nvPr/>
            </p:nvSpPr>
            <p:spPr bwMode="auto">
              <a:xfrm>
                <a:off x="4589" y="371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7" name="Line 482"/>
              <p:cNvSpPr>
                <a:spLocks noChangeShapeType="1"/>
              </p:cNvSpPr>
              <p:nvPr/>
            </p:nvSpPr>
            <p:spPr bwMode="auto">
              <a:xfrm>
                <a:off x="4628" y="372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8" name="Line 483"/>
              <p:cNvSpPr>
                <a:spLocks noChangeShapeType="1"/>
              </p:cNvSpPr>
              <p:nvPr/>
            </p:nvSpPr>
            <p:spPr bwMode="auto">
              <a:xfrm>
                <a:off x="4616" y="37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9" name="Line 484"/>
              <p:cNvSpPr>
                <a:spLocks noChangeShapeType="1"/>
              </p:cNvSpPr>
              <p:nvPr/>
            </p:nvSpPr>
            <p:spPr bwMode="auto">
              <a:xfrm>
                <a:off x="4654" y="37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0" name="Line 485"/>
              <p:cNvSpPr>
                <a:spLocks noChangeShapeType="1"/>
              </p:cNvSpPr>
              <p:nvPr/>
            </p:nvSpPr>
            <p:spPr bwMode="auto">
              <a:xfrm>
                <a:off x="4642" y="37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1" name="Line 486"/>
              <p:cNvSpPr>
                <a:spLocks noChangeShapeType="1"/>
              </p:cNvSpPr>
              <p:nvPr/>
            </p:nvSpPr>
            <p:spPr bwMode="auto">
              <a:xfrm>
                <a:off x="4680" y="375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2" name="Line 487"/>
              <p:cNvSpPr>
                <a:spLocks noChangeShapeType="1"/>
              </p:cNvSpPr>
              <p:nvPr/>
            </p:nvSpPr>
            <p:spPr bwMode="auto">
              <a:xfrm>
                <a:off x="4668" y="37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3" name="Line 488"/>
              <p:cNvSpPr>
                <a:spLocks noChangeShapeType="1"/>
              </p:cNvSpPr>
              <p:nvPr/>
            </p:nvSpPr>
            <p:spPr bwMode="auto">
              <a:xfrm>
                <a:off x="4706" y="376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4" name="Line 489"/>
              <p:cNvSpPr>
                <a:spLocks noChangeShapeType="1"/>
              </p:cNvSpPr>
              <p:nvPr/>
            </p:nvSpPr>
            <p:spPr bwMode="auto">
              <a:xfrm>
                <a:off x="4694" y="37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5" name="Line 490"/>
              <p:cNvSpPr>
                <a:spLocks noChangeShapeType="1"/>
              </p:cNvSpPr>
              <p:nvPr/>
            </p:nvSpPr>
            <p:spPr bwMode="auto">
              <a:xfrm>
                <a:off x="4732" y="377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6" name="Line 491"/>
              <p:cNvSpPr>
                <a:spLocks noChangeShapeType="1"/>
              </p:cNvSpPr>
              <p:nvPr/>
            </p:nvSpPr>
            <p:spPr bwMode="auto">
              <a:xfrm>
                <a:off x="4720" y="37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7" name="Line 492"/>
              <p:cNvSpPr>
                <a:spLocks noChangeShapeType="1"/>
              </p:cNvSpPr>
              <p:nvPr/>
            </p:nvSpPr>
            <p:spPr bwMode="auto">
              <a:xfrm>
                <a:off x="4758" y="379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8" name="Line 493"/>
              <p:cNvSpPr>
                <a:spLocks noChangeShapeType="1"/>
              </p:cNvSpPr>
              <p:nvPr/>
            </p:nvSpPr>
            <p:spPr bwMode="auto">
              <a:xfrm>
                <a:off x="4746" y="37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9" name="Line 494"/>
              <p:cNvSpPr>
                <a:spLocks noChangeShapeType="1"/>
              </p:cNvSpPr>
              <p:nvPr/>
            </p:nvSpPr>
            <p:spPr bwMode="auto">
              <a:xfrm>
                <a:off x="4784" y="380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0" name="Line 495"/>
              <p:cNvSpPr>
                <a:spLocks noChangeShapeType="1"/>
              </p:cNvSpPr>
              <p:nvPr/>
            </p:nvSpPr>
            <p:spPr bwMode="auto">
              <a:xfrm>
                <a:off x="4772" y="38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1" name="Line 496"/>
              <p:cNvSpPr>
                <a:spLocks noChangeShapeType="1"/>
              </p:cNvSpPr>
              <p:nvPr/>
            </p:nvSpPr>
            <p:spPr bwMode="auto">
              <a:xfrm>
                <a:off x="4810" y="381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2" name="Line 497"/>
              <p:cNvSpPr>
                <a:spLocks noChangeShapeType="1"/>
              </p:cNvSpPr>
              <p:nvPr/>
            </p:nvSpPr>
            <p:spPr bwMode="auto">
              <a:xfrm>
                <a:off x="4798" y="382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3" name="Line 498"/>
              <p:cNvSpPr>
                <a:spLocks noChangeShapeType="1"/>
              </p:cNvSpPr>
              <p:nvPr/>
            </p:nvSpPr>
            <p:spPr bwMode="auto">
              <a:xfrm>
                <a:off x="4836" y="382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4" name="Line 499"/>
              <p:cNvSpPr>
                <a:spLocks noChangeShapeType="1"/>
              </p:cNvSpPr>
              <p:nvPr/>
            </p:nvSpPr>
            <p:spPr bwMode="auto">
              <a:xfrm>
                <a:off x="4824" y="38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5" name="Line 500"/>
              <p:cNvSpPr>
                <a:spLocks noChangeShapeType="1"/>
              </p:cNvSpPr>
              <p:nvPr/>
            </p:nvSpPr>
            <p:spPr bwMode="auto">
              <a:xfrm>
                <a:off x="4862" y="383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6" name="Line 501"/>
              <p:cNvSpPr>
                <a:spLocks noChangeShapeType="1"/>
              </p:cNvSpPr>
              <p:nvPr/>
            </p:nvSpPr>
            <p:spPr bwMode="auto">
              <a:xfrm>
                <a:off x="4850" y="383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7" name="Line 502"/>
              <p:cNvSpPr>
                <a:spLocks noChangeShapeType="1"/>
              </p:cNvSpPr>
              <p:nvPr/>
            </p:nvSpPr>
            <p:spPr bwMode="auto">
              <a:xfrm>
                <a:off x="4889" y="383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8" name="Line 503"/>
              <p:cNvSpPr>
                <a:spLocks noChangeShapeType="1"/>
              </p:cNvSpPr>
              <p:nvPr/>
            </p:nvSpPr>
            <p:spPr bwMode="auto">
              <a:xfrm>
                <a:off x="4877" y="38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59" name="Line 504"/>
              <p:cNvSpPr>
                <a:spLocks noChangeShapeType="1"/>
              </p:cNvSpPr>
              <p:nvPr/>
            </p:nvSpPr>
            <p:spPr bwMode="auto">
              <a:xfrm>
                <a:off x="4915" y="383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0" name="Line 505"/>
              <p:cNvSpPr>
                <a:spLocks noChangeShapeType="1"/>
              </p:cNvSpPr>
              <p:nvPr/>
            </p:nvSpPr>
            <p:spPr bwMode="auto">
              <a:xfrm>
                <a:off x="4903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1" name="Line 506"/>
              <p:cNvSpPr>
                <a:spLocks noChangeShapeType="1"/>
              </p:cNvSpPr>
              <p:nvPr/>
            </p:nvSpPr>
            <p:spPr bwMode="auto">
              <a:xfrm>
                <a:off x="4941" y="383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2" name="Line 507"/>
              <p:cNvSpPr>
                <a:spLocks noChangeShapeType="1"/>
              </p:cNvSpPr>
              <p:nvPr/>
            </p:nvSpPr>
            <p:spPr bwMode="auto">
              <a:xfrm>
                <a:off x="4929" y="38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3" name="Line 508"/>
              <p:cNvSpPr>
                <a:spLocks noChangeShapeType="1"/>
              </p:cNvSpPr>
              <p:nvPr/>
            </p:nvSpPr>
            <p:spPr bwMode="auto">
              <a:xfrm>
                <a:off x="4967" y="384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4" name="Line 509"/>
              <p:cNvSpPr>
                <a:spLocks noChangeShapeType="1"/>
              </p:cNvSpPr>
              <p:nvPr/>
            </p:nvSpPr>
            <p:spPr bwMode="auto">
              <a:xfrm>
                <a:off x="4955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5" name="Line 510"/>
              <p:cNvSpPr>
                <a:spLocks noChangeShapeType="1"/>
              </p:cNvSpPr>
              <p:nvPr/>
            </p:nvSpPr>
            <p:spPr bwMode="auto">
              <a:xfrm>
                <a:off x="4993" y="385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6" name="Line 511"/>
              <p:cNvSpPr>
                <a:spLocks noChangeShapeType="1"/>
              </p:cNvSpPr>
              <p:nvPr/>
            </p:nvSpPr>
            <p:spPr bwMode="auto">
              <a:xfrm>
                <a:off x="4981" y="38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7" name="Line 512"/>
              <p:cNvSpPr>
                <a:spLocks noChangeShapeType="1"/>
              </p:cNvSpPr>
              <p:nvPr/>
            </p:nvSpPr>
            <p:spPr bwMode="auto">
              <a:xfrm>
                <a:off x="5019" y="386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8" name="Line 513"/>
              <p:cNvSpPr>
                <a:spLocks noChangeShapeType="1"/>
              </p:cNvSpPr>
              <p:nvPr/>
            </p:nvSpPr>
            <p:spPr bwMode="auto">
              <a:xfrm>
                <a:off x="5007" y="387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69" name="Line 514"/>
              <p:cNvSpPr>
                <a:spLocks noChangeShapeType="1"/>
              </p:cNvSpPr>
              <p:nvPr/>
            </p:nvSpPr>
            <p:spPr bwMode="auto">
              <a:xfrm>
                <a:off x="5045" y="38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0" name="Line 515"/>
              <p:cNvSpPr>
                <a:spLocks noChangeShapeType="1"/>
              </p:cNvSpPr>
              <p:nvPr/>
            </p:nvSpPr>
            <p:spPr bwMode="auto">
              <a:xfrm>
                <a:off x="5033" y="38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1" name="Line 516"/>
              <p:cNvSpPr>
                <a:spLocks noChangeShapeType="1"/>
              </p:cNvSpPr>
              <p:nvPr/>
            </p:nvSpPr>
            <p:spPr bwMode="auto">
              <a:xfrm>
                <a:off x="5071" y="387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2" name="Line 517"/>
              <p:cNvSpPr>
                <a:spLocks noChangeShapeType="1"/>
              </p:cNvSpPr>
              <p:nvPr/>
            </p:nvSpPr>
            <p:spPr bwMode="auto">
              <a:xfrm>
                <a:off x="5059" y="388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3" name="Line 518"/>
              <p:cNvSpPr>
                <a:spLocks noChangeShapeType="1"/>
              </p:cNvSpPr>
              <p:nvPr/>
            </p:nvSpPr>
            <p:spPr bwMode="auto">
              <a:xfrm>
                <a:off x="5097" y="388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4" name="Line 519"/>
              <p:cNvSpPr>
                <a:spLocks noChangeShapeType="1"/>
              </p:cNvSpPr>
              <p:nvPr/>
            </p:nvSpPr>
            <p:spPr bwMode="auto">
              <a:xfrm>
                <a:off x="5085" y="38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5" name="Line 520"/>
              <p:cNvSpPr>
                <a:spLocks noChangeShapeType="1"/>
              </p:cNvSpPr>
              <p:nvPr/>
            </p:nvSpPr>
            <p:spPr bwMode="auto">
              <a:xfrm>
                <a:off x="5123" y="388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6" name="Line 521"/>
              <p:cNvSpPr>
                <a:spLocks noChangeShapeType="1"/>
              </p:cNvSpPr>
              <p:nvPr/>
            </p:nvSpPr>
            <p:spPr bwMode="auto">
              <a:xfrm>
                <a:off x="5111" y="38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7" name="Line 522"/>
              <p:cNvSpPr>
                <a:spLocks noChangeShapeType="1"/>
              </p:cNvSpPr>
              <p:nvPr/>
            </p:nvSpPr>
            <p:spPr bwMode="auto">
              <a:xfrm>
                <a:off x="5150" y="390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8" name="Line 523"/>
              <p:cNvSpPr>
                <a:spLocks noChangeShapeType="1"/>
              </p:cNvSpPr>
              <p:nvPr/>
            </p:nvSpPr>
            <p:spPr bwMode="auto">
              <a:xfrm>
                <a:off x="5138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9" name="Line 524"/>
              <p:cNvSpPr>
                <a:spLocks noChangeShapeType="1"/>
              </p:cNvSpPr>
              <p:nvPr/>
            </p:nvSpPr>
            <p:spPr bwMode="auto">
              <a:xfrm>
                <a:off x="5176" y="390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0" name="Line 525"/>
              <p:cNvSpPr>
                <a:spLocks noChangeShapeType="1"/>
              </p:cNvSpPr>
              <p:nvPr/>
            </p:nvSpPr>
            <p:spPr bwMode="auto">
              <a:xfrm>
                <a:off x="5164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1" name="Line 526"/>
              <p:cNvSpPr>
                <a:spLocks noChangeShapeType="1"/>
              </p:cNvSpPr>
              <p:nvPr/>
            </p:nvSpPr>
            <p:spPr bwMode="auto">
              <a:xfrm>
                <a:off x="5202" y="390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2" name="Line 527"/>
              <p:cNvSpPr>
                <a:spLocks noChangeShapeType="1"/>
              </p:cNvSpPr>
              <p:nvPr/>
            </p:nvSpPr>
            <p:spPr bwMode="auto">
              <a:xfrm>
                <a:off x="5190" y="39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3" name="Line 528"/>
              <p:cNvSpPr>
                <a:spLocks noChangeShapeType="1"/>
              </p:cNvSpPr>
              <p:nvPr/>
            </p:nvSpPr>
            <p:spPr bwMode="auto">
              <a:xfrm>
                <a:off x="5228" y="391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4" name="Line 529"/>
              <p:cNvSpPr>
                <a:spLocks noChangeShapeType="1"/>
              </p:cNvSpPr>
              <p:nvPr/>
            </p:nvSpPr>
            <p:spPr bwMode="auto">
              <a:xfrm>
                <a:off x="5216" y="39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5" name="Line 530"/>
              <p:cNvSpPr>
                <a:spLocks noChangeShapeType="1"/>
              </p:cNvSpPr>
              <p:nvPr/>
            </p:nvSpPr>
            <p:spPr bwMode="auto">
              <a:xfrm>
                <a:off x="5254" y="391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6" name="Line 531"/>
              <p:cNvSpPr>
                <a:spLocks noChangeShapeType="1"/>
              </p:cNvSpPr>
              <p:nvPr/>
            </p:nvSpPr>
            <p:spPr bwMode="auto">
              <a:xfrm>
                <a:off x="5242" y="39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7" name="Line 532"/>
              <p:cNvSpPr>
                <a:spLocks noChangeShapeType="1"/>
              </p:cNvSpPr>
              <p:nvPr/>
            </p:nvSpPr>
            <p:spPr bwMode="auto">
              <a:xfrm>
                <a:off x="5280" y="391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8" name="Line 533"/>
              <p:cNvSpPr>
                <a:spLocks noChangeShapeType="1"/>
              </p:cNvSpPr>
              <p:nvPr/>
            </p:nvSpPr>
            <p:spPr bwMode="auto">
              <a:xfrm>
                <a:off x="5268" y="39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9" name="Line 534"/>
              <p:cNvSpPr>
                <a:spLocks noChangeShapeType="1"/>
              </p:cNvSpPr>
              <p:nvPr/>
            </p:nvSpPr>
            <p:spPr bwMode="auto">
              <a:xfrm>
                <a:off x="5306" y="392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0" name="Line 535"/>
              <p:cNvSpPr>
                <a:spLocks noChangeShapeType="1"/>
              </p:cNvSpPr>
              <p:nvPr/>
            </p:nvSpPr>
            <p:spPr bwMode="auto">
              <a:xfrm>
                <a:off x="5294" y="392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1" name="Line 536"/>
              <p:cNvSpPr>
                <a:spLocks noChangeShapeType="1"/>
              </p:cNvSpPr>
              <p:nvPr/>
            </p:nvSpPr>
            <p:spPr bwMode="auto">
              <a:xfrm>
                <a:off x="5332" y="393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2" name="Line 537"/>
              <p:cNvSpPr>
                <a:spLocks noChangeShapeType="1"/>
              </p:cNvSpPr>
              <p:nvPr/>
            </p:nvSpPr>
            <p:spPr bwMode="auto">
              <a:xfrm>
                <a:off x="5320" y="39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3" name="Line 538"/>
              <p:cNvSpPr>
                <a:spLocks noChangeShapeType="1"/>
              </p:cNvSpPr>
              <p:nvPr/>
            </p:nvSpPr>
            <p:spPr bwMode="auto">
              <a:xfrm>
                <a:off x="5358" y="394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4" name="Line 539"/>
              <p:cNvSpPr>
                <a:spLocks noChangeShapeType="1"/>
              </p:cNvSpPr>
              <p:nvPr/>
            </p:nvSpPr>
            <p:spPr bwMode="auto">
              <a:xfrm>
                <a:off x="5346" y="395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5" name="Line 540"/>
              <p:cNvSpPr>
                <a:spLocks noChangeShapeType="1"/>
              </p:cNvSpPr>
              <p:nvPr/>
            </p:nvSpPr>
            <p:spPr bwMode="auto">
              <a:xfrm>
                <a:off x="5385" y="396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6" name="Line 541"/>
              <p:cNvSpPr>
                <a:spLocks noChangeShapeType="1"/>
              </p:cNvSpPr>
              <p:nvPr/>
            </p:nvSpPr>
            <p:spPr bwMode="auto">
              <a:xfrm>
                <a:off x="5373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7" name="Line 542"/>
              <p:cNvSpPr>
                <a:spLocks noChangeShapeType="1"/>
              </p:cNvSpPr>
              <p:nvPr/>
            </p:nvSpPr>
            <p:spPr bwMode="auto">
              <a:xfrm>
                <a:off x="5410" y="394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8" name="Line 543"/>
              <p:cNvSpPr>
                <a:spLocks noChangeShapeType="1"/>
              </p:cNvSpPr>
              <p:nvPr/>
            </p:nvSpPr>
            <p:spPr bwMode="auto">
              <a:xfrm>
                <a:off x="5399" y="39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9" name="Line 544"/>
              <p:cNvSpPr>
                <a:spLocks noChangeShapeType="1"/>
              </p:cNvSpPr>
              <p:nvPr/>
            </p:nvSpPr>
            <p:spPr bwMode="auto">
              <a:xfrm>
                <a:off x="5436" y="394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0" name="Line 545"/>
              <p:cNvSpPr>
                <a:spLocks noChangeShapeType="1"/>
              </p:cNvSpPr>
              <p:nvPr/>
            </p:nvSpPr>
            <p:spPr bwMode="auto">
              <a:xfrm>
                <a:off x="5425" y="39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1" name="Line 546"/>
              <p:cNvSpPr>
                <a:spLocks noChangeShapeType="1"/>
              </p:cNvSpPr>
              <p:nvPr/>
            </p:nvSpPr>
            <p:spPr bwMode="auto">
              <a:xfrm>
                <a:off x="5462" y="396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2" name="Line 547"/>
              <p:cNvSpPr>
                <a:spLocks noChangeShapeType="1"/>
              </p:cNvSpPr>
              <p:nvPr/>
            </p:nvSpPr>
            <p:spPr bwMode="auto">
              <a:xfrm>
                <a:off x="5451" y="397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3" name="Line 548"/>
              <p:cNvSpPr>
                <a:spLocks noChangeShapeType="1"/>
              </p:cNvSpPr>
              <p:nvPr/>
            </p:nvSpPr>
            <p:spPr bwMode="auto">
              <a:xfrm>
                <a:off x="5488" y="397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4" name="Line 549"/>
              <p:cNvSpPr>
                <a:spLocks noChangeShapeType="1"/>
              </p:cNvSpPr>
              <p:nvPr/>
            </p:nvSpPr>
            <p:spPr bwMode="auto">
              <a:xfrm>
                <a:off x="5477" y="39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5" name="Line 550"/>
              <p:cNvSpPr>
                <a:spLocks noChangeShapeType="1"/>
              </p:cNvSpPr>
              <p:nvPr/>
            </p:nvSpPr>
            <p:spPr bwMode="auto">
              <a:xfrm>
                <a:off x="5515" y="397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6" name="Line 551"/>
              <p:cNvSpPr>
                <a:spLocks noChangeShapeType="1"/>
              </p:cNvSpPr>
              <p:nvPr/>
            </p:nvSpPr>
            <p:spPr bwMode="auto">
              <a:xfrm>
                <a:off x="5503" y="39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7" name="Line 552"/>
              <p:cNvSpPr>
                <a:spLocks noChangeShapeType="1"/>
              </p:cNvSpPr>
              <p:nvPr/>
            </p:nvSpPr>
            <p:spPr bwMode="auto">
              <a:xfrm>
                <a:off x="5541" y="398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8" name="Line 553"/>
              <p:cNvSpPr>
                <a:spLocks noChangeShapeType="1"/>
              </p:cNvSpPr>
              <p:nvPr/>
            </p:nvSpPr>
            <p:spPr bwMode="auto">
              <a:xfrm>
                <a:off x="5529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09" name="Line 554"/>
              <p:cNvSpPr>
                <a:spLocks noChangeShapeType="1"/>
              </p:cNvSpPr>
              <p:nvPr/>
            </p:nvSpPr>
            <p:spPr bwMode="auto">
              <a:xfrm>
                <a:off x="5567" y="39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0" name="Line 555"/>
              <p:cNvSpPr>
                <a:spLocks noChangeShapeType="1"/>
              </p:cNvSpPr>
              <p:nvPr/>
            </p:nvSpPr>
            <p:spPr bwMode="auto">
              <a:xfrm>
                <a:off x="5555" y="39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1" name="Line 556"/>
              <p:cNvSpPr>
                <a:spLocks noChangeShapeType="1"/>
              </p:cNvSpPr>
              <p:nvPr/>
            </p:nvSpPr>
            <p:spPr bwMode="auto">
              <a:xfrm>
                <a:off x="5593" y="3991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2" name="Line 557"/>
              <p:cNvSpPr>
                <a:spLocks noChangeShapeType="1"/>
              </p:cNvSpPr>
              <p:nvPr/>
            </p:nvSpPr>
            <p:spPr bwMode="auto">
              <a:xfrm>
                <a:off x="5581" y="40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3" name="Line 558"/>
              <p:cNvSpPr>
                <a:spLocks noChangeShapeType="1"/>
              </p:cNvSpPr>
              <p:nvPr/>
            </p:nvSpPr>
            <p:spPr bwMode="auto">
              <a:xfrm>
                <a:off x="5619" y="399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4" name="Line 559"/>
              <p:cNvSpPr>
                <a:spLocks noChangeShapeType="1"/>
              </p:cNvSpPr>
              <p:nvPr/>
            </p:nvSpPr>
            <p:spPr bwMode="auto">
              <a:xfrm>
                <a:off x="5607" y="40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5" name="Line 560"/>
              <p:cNvSpPr>
                <a:spLocks noChangeShapeType="1"/>
              </p:cNvSpPr>
              <p:nvPr/>
            </p:nvSpPr>
            <p:spPr bwMode="auto">
              <a:xfrm>
                <a:off x="5645" y="399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6" name="Line 561"/>
              <p:cNvSpPr>
                <a:spLocks noChangeShapeType="1"/>
              </p:cNvSpPr>
              <p:nvPr/>
            </p:nvSpPr>
            <p:spPr bwMode="auto">
              <a:xfrm>
                <a:off x="5634" y="40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7" name="Line 562"/>
              <p:cNvSpPr>
                <a:spLocks noChangeShapeType="1"/>
              </p:cNvSpPr>
              <p:nvPr/>
            </p:nvSpPr>
            <p:spPr bwMode="auto">
              <a:xfrm>
                <a:off x="5671" y="4010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8" name="Line 563"/>
              <p:cNvSpPr>
                <a:spLocks noChangeShapeType="1"/>
              </p:cNvSpPr>
              <p:nvPr/>
            </p:nvSpPr>
            <p:spPr bwMode="auto">
              <a:xfrm>
                <a:off x="5660" y="40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9" name="Line 564"/>
              <p:cNvSpPr>
                <a:spLocks noChangeShapeType="1"/>
              </p:cNvSpPr>
              <p:nvPr/>
            </p:nvSpPr>
            <p:spPr bwMode="auto">
              <a:xfrm>
                <a:off x="5697" y="4007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0" name="Line 565"/>
              <p:cNvSpPr>
                <a:spLocks noChangeShapeType="1"/>
              </p:cNvSpPr>
              <p:nvPr/>
            </p:nvSpPr>
            <p:spPr bwMode="auto">
              <a:xfrm>
                <a:off x="5686" y="401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1" name="Line 566"/>
              <p:cNvSpPr>
                <a:spLocks noChangeShapeType="1"/>
              </p:cNvSpPr>
              <p:nvPr/>
            </p:nvSpPr>
            <p:spPr bwMode="auto">
              <a:xfrm>
                <a:off x="5723" y="4107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2" name="Line 567"/>
              <p:cNvSpPr>
                <a:spLocks noChangeShapeType="1"/>
              </p:cNvSpPr>
              <p:nvPr/>
            </p:nvSpPr>
            <p:spPr bwMode="auto">
              <a:xfrm>
                <a:off x="5711" y="411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3" name="Line 568"/>
              <p:cNvSpPr>
                <a:spLocks noChangeShapeType="1"/>
              </p:cNvSpPr>
              <p:nvPr/>
            </p:nvSpPr>
            <p:spPr bwMode="auto">
              <a:xfrm flipV="1">
                <a:off x="2775" y="4290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4" name="Line 569"/>
              <p:cNvSpPr>
                <a:spLocks noChangeShapeType="1"/>
              </p:cNvSpPr>
              <p:nvPr/>
            </p:nvSpPr>
            <p:spPr bwMode="auto">
              <a:xfrm>
                <a:off x="2763" y="429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5" name="Line 570"/>
              <p:cNvSpPr>
                <a:spLocks noChangeShapeType="1"/>
              </p:cNvSpPr>
              <p:nvPr/>
            </p:nvSpPr>
            <p:spPr bwMode="auto">
              <a:xfrm flipV="1">
                <a:off x="2801" y="4116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6" name="Line 571"/>
              <p:cNvSpPr>
                <a:spLocks noChangeShapeType="1"/>
              </p:cNvSpPr>
              <p:nvPr/>
            </p:nvSpPr>
            <p:spPr bwMode="auto">
              <a:xfrm>
                <a:off x="2789" y="41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7" name="Line 572"/>
              <p:cNvSpPr>
                <a:spLocks noChangeShapeType="1"/>
              </p:cNvSpPr>
              <p:nvPr/>
            </p:nvSpPr>
            <p:spPr bwMode="auto">
              <a:xfrm flipV="1">
                <a:off x="2827" y="397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8" name="Line 573"/>
              <p:cNvSpPr>
                <a:spLocks noChangeShapeType="1"/>
              </p:cNvSpPr>
              <p:nvPr/>
            </p:nvSpPr>
            <p:spPr bwMode="auto">
              <a:xfrm>
                <a:off x="2815" y="39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9" name="Line 574"/>
              <p:cNvSpPr>
                <a:spLocks noChangeShapeType="1"/>
              </p:cNvSpPr>
              <p:nvPr/>
            </p:nvSpPr>
            <p:spPr bwMode="auto">
              <a:xfrm flipV="1">
                <a:off x="2853" y="394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0" name="Line 575"/>
              <p:cNvSpPr>
                <a:spLocks noChangeShapeType="1"/>
              </p:cNvSpPr>
              <p:nvPr/>
            </p:nvSpPr>
            <p:spPr bwMode="auto">
              <a:xfrm>
                <a:off x="2841" y="39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1" name="Line 576"/>
              <p:cNvSpPr>
                <a:spLocks noChangeShapeType="1"/>
              </p:cNvSpPr>
              <p:nvPr/>
            </p:nvSpPr>
            <p:spPr bwMode="auto">
              <a:xfrm flipV="1">
                <a:off x="2879" y="393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2" name="Line 577"/>
              <p:cNvSpPr>
                <a:spLocks noChangeShapeType="1"/>
              </p:cNvSpPr>
              <p:nvPr/>
            </p:nvSpPr>
            <p:spPr bwMode="auto">
              <a:xfrm>
                <a:off x="2867" y="39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3" name="Line 578"/>
              <p:cNvSpPr>
                <a:spLocks noChangeShapeType="1"/>
              </p:cNvSpPr>
              <p:nvPr/>
            </p:nvSpPr>
            <p:spPr bwMode="auto">
              <a:xfrm flipV="1">
                <a:off x="2905" y="392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4" name="Line 579"/>
              <p:cNvSpPr>
                <a:spLocks noChangeShapeType="1"/>
              </p:cNvSpPr>
              <p:nvPr/>
            </p:nvSpPr>
            <p:spPr bwMode="auto">
              <a:xfrm>
                <a:off x="2893" y="392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5" name="Line 580"/>
              <p:cNvSpPr>
                <a:spLocks noChangeShapeType="1"/>
              </p:cNvSpPr>
              <p:nvPr/>
            </p:nvSpPr>
            <p:spPr bwMode="auto">
              <a:xfrm flipV="1">
                <a:off x="2931" y="392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6" name="Line 581"/>
              <p:cNvSpPr>
                <a:spLocks noChangeShapeType="1"/>
              </p:cNvSpPr>
              <p:nvPr/>
            </p:nvSpPr>
            <p:spPr bwMode="auto">
              <a:xfrm>
                <a:off x="2919" y="39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7" name="Line 582"/>
              <p:cNvSpPr>
                <a:spLocks noChangeShapeType="1"/>
              </p:cNvSpPr>
              <p:nvPr/>
            </p:nvSpPr>
            <p:spPr bwMode="auto">
              <a:xfrm flipV="1">
                <a:off x="2957" y="3914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8" name="Line 583"/>
              <p:cNvSpPr>
                <a:spLocks noChangeShapeType="1"/>
              </p:cNvSpPr>
              <p:nvPr/>
            </p:nvSpPr>
            <p:spPr bwMode="auto">
              <a:xfrm>
                <a:off x="2945" y="39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9" name="Line 584"/>
              <p:cNvSpPr>
                <a:spLocks noChangeShapeType="1"/>
              </p:cNvSpPr>
              <p:nvPr/>
            </p:nvSpPr>
            <p:spPr bwMode="auto">
              <a:xfrm flipV="1">
                <a:off x="2984" y="390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0" name="Line 585"/>
              <p:cNvSpPr>
                <a:spLocks noChangeShapeType="1"/>
              </p:cNvSpPr>
              <p:nvPr/>
            </p:nvSpPr>
            <p:spPr bwMode="auto">
              <a:xfrm>
                <a:off x="2972" y="39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1" name="Line 586"/>
              <p:cNvSpPr>
                <a:spLocks noChangeShapeType="1"/>
              </p:cNvSpPr>
              <p:nvPr/>
            </p:nvSpPr>
            <p:spPr bwMode="auto">
              <a:xfrm flipV="1">
                <a:off x="3010" y="39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2" name="Line 587"/>
              <p:cNvSpPr>
                <a:spLocks noChangeShapeType="1"/>
              </p:cNvSpPr>
              <p:nvPr/>
            </p:nvSpPr>
            <p:spPr bwMode="auto">
              <a:xfrm>
                <a:off x="2998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3" name="Line 588"/>
              <p:cNvSpPr>
                <a:spLocks noChangeShapeType="1"/>
              </p:cNvSpPr>
              <p:nvPr/>
            </p:nvSpPr>
            <p:spPr bwMode="auto">
              <a:xfrm flipV="1">
                <a:off x="3036" y="389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4" name="Line 589"/>
              <p:cNvSpPr>
                <a:spLocks noChangeShapeType="1"/>
              </p:cNvSpPr>
              <p:nvPr/>
            </p:nvSpPr>
            <p:spPr bwMode="auto">
              <a:xfrm>
                <a:off x="3024" y="38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5" name="Line 590"/>
              <p:cNvSpPr>
                <a:spLocks noChangeShapeType="1"/>
              </p:cNvSpPr>
              <p:nvPr/>
            </p:nvSpPr>
            <p:spPr bwMode="auto">
              <a:xfrm flipV="1">
                <a:off x="3062" y="388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6" name="Line 591"/>
              <p:cNvSpPr>
                <a:spLocks noChangeShapeType="1"/>
              </p:cNvSpPr>
              <p:nvPr/>
            </p:nvSpPr>
            <p:spPr bwMode="auto">
              <a:xfrm>
                <a:off x="3050" y="38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7" name="Line 592"/>
              <p:cNvSpPr>
                <a:spLocks noChangeShapeType="1"/>
              </p:cNvSpPr>
              <p:nvPr/>
            </p:nvSpPr>
            <p:spPr bwMode="auto">
              <a:xfrm flipV="1">
                <a:off x="3088" y="388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8" name="Line 593"/>
              <p:cNvSpPr>
                <a:spLocks noChangeShapeType="1"/>
              </p:cNvSpPr>
              <p:nvPr/>
            </p:nvSpPr>
            <p:spPr bwMode="auto">
              <a:xfrm>
                <a:off x="3076" y="388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9" name="Line 594"/>
              <p:cNvSpPr>
                <a:spLocks noChangeShapeType="1"/>
              </p:cNvSpPr>
              <p:nvPr/>
            </p:nvSpPr>
            <p:spPr bwMode="auto">
              <a:xfrm flipV="1">
                <a:off x="3114" y="387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0" name="Line 595"/>
              <p:cNvSpPr>
                <a:spLocks noChangeShapeType="1"/>
              </p:cNvSpPr>
              <p:nvPr/>
            </p:nvSpPr>
            <p:spPr bwMode="auto">
              <a:xfrm>
                <a:off x="3102" y="387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1" name="Line 596"/>
              <p:cNvSpPr>
                <a:spLocks noChangeShapeType="1"/>
              </p:cNvSpPr>
              <p:nvPr/>
            </p:nvSpPr>
            <p:spPr bwMode="auto">
              <a:xfrm flipV="1">
                <a:off x="3140" y="387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2" name="Line 597"/>
              <p:cNvSpPr>
                <a:spLocks noChangeShapeType="1"/>
              </p:cNvSpPr>
              <p:nvPr/>
            </p:nvSpPr>
            <p:spPr bwMode="auto">
              <a:xfrm>
                <a:off x="3128" y="387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3" name="Line 598"/>
              <p:cNvSpPr>
                <a:spLocks noChangeShapeType="1"/>
              </p:cNvSpPr>
              <p:nvPr/>
            </p:nvSpPr>
            <p:spPr bwMode="auto">
              <a:xfrm flipV="1">
                <a:off x="3166" y="388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4" name="Line 599"/>
              <p:cNvSpPr>
                <a:spLocks noChangeShapeType="1"/>
              </p:cNvSpPr>
              <p:nvPr/>
            </p:nvSpPr>
            <p:spPr bwMode="auto">
              <a:xfrm>
                <a:off x="3154" y="38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5" name="Line 600"/>
              <p:cNvSpPr>
                <a:spLocks noChangeShapeType="1"/>
              </p:cNvSpPr>
              <p:nvPr/>
            </p:nvSpPr>
            <p:spPr bwMode="auto">
              <a:xfrm flipV="1">
                <a:off x="3192" y="387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6" name="Line 601"/>
              <p:cNvSpPr>
                <a:spLocks noChangeShapeType="1"/>
              </p:cNvSpPr>
              <p:nvPr/>
            </p:nvSpPr>
            <p:spPr bwMode="auto">
              <a:xfrm>
                <a:off x="3180" y="38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7" name="Line 602"/>
              <p:cNvSpPr>
                <a:spLocks noChangeShapeType="1"/>
              </p:cNvSpPr>
              <p:nvPr/>
            </p:nvSpPr>
            <p:spPr bwMode="auto">
              <a:xfrm flipV="1">
                <a:off x="3218" y="38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8" name="Line 603"/>
              <p:cNvSpPr>
                <a:spLocks noChangeShapeType="1"/>
              </p:cNvSpPr>
              <p:nvPr/>
            </p:nvSpPr>
            <p:spPr bwMode="auto">
              <a:xfrm>
                <a:off x="3206" y="38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9" name="Line 604"/>
              <p:cNvSpPr>
                <a:spLocks noChangeShapeType="1"/>
              </p:cNvSpPr>
              <p:nvPr/>
            </p:nvSpPr>
            <p:spPr bwMode="auto">
              <a:xfrm flipV="1">
                <a:off x="3245" y="385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0" name="Line 605"/>
              <p:cNvSpPr>
                <a:spLocks noChangeShapeType="1"/>
              </p:cNvSpPr>
              <p:nvPr/>
            </p:nvSpPr>
            <p:spPr bwMode="auto">
              <a:xfrm>
                <a:off x="3233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1" name="Line 606"/>
              <p:cNvSpPr>
                <a:spLocks noChangeShapeType="1"/>
              </p:cNvSpPr>
              <p:nvPr/>
            </p:nvSpPr>
            <p:spPr bwMode="auto">
              <a:xfrm flipV="1">
                <a:off x="3271" y="384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2" name="Line 607"/>
              <p:cNvSpPr>
                <a:spLocks noChangeShapeType="1"/>
              </p:cNvSpPr>
              <p:nvPr/>
            </p:nvSpPr>
            <p:spPr bwMode="auto">
              <a:xfrm>
                <a:off x="3259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3" name="Line 608"/>
              <p:cNvSpPr>
                <a:spLocks noChangeShapeType="1"/>
              </p:cNvSpPr>
              <p:nvPr/>
            </p:nvSpPr>
            <p:spPr bwMode="auto">
              <a:xfrm flipV="1">
                <a:off x="3297" y="383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4" name="Line 609"/>
              <p:cNvSpPr>
                <a:spLocks noChangeShapeType="1"/>
              </p:cNvSpPr>
              <p:nvPr/>
            </p:nvSpPr>
            <p:spPr bwMode="auto">
              <a:xfrm>
                <a:off x="3285" y="38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5" name="Line 610"/>
              <p:cNvSpPr>
                <a:spLocks noChangeShapeType="1"/>
              </p:cNvSpPr>
              <p:nvPr/>
            </p:nvSpPr>
            <p:spPr bwMode="auto">
              <a:xfrm flipV="1">
                <a:off x="3323" y="382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6" name="Line 611"/>
              <p:cNvSpPr>
                <a:spLocks noChangeShapeType="1"/>
              </p:cNvSpPr>
              <p:nvPr/>
            </p:nvSpPr>
            <p:spPr bwMode="auto">
              <a:xfrm>
                <a:off x="3311" y="382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7" name="Line 612"/>
              <p:cNvSpPr>
                <a:spLocks noChangeShapeType="1"/>
              </p:cNvSpPr>
              <p:nvPr/>
            </p:nvSpPr>
            <p:spPr bwMode="auto">
              <a:xfrm flipV="1">
                <a:off x="3349" y="381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8" name="Line 613"/>
              <p:cNvSpPr>
                <a:spLocks noChangeShapeType="1"/>
              </p:cNvSpPr>
              <p:nvPr/>
            </p:nvSpPr>
            <p:spPr bwMode="auto">
              <a:xfrm>
                <a:off x="3337" y="381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9" name="Line 614"/>
              <p:cNvSpPr>
                <a:spLocks noChangeShapeType="1"/>
              </p:cNvSpPr>
              <p:nvPr/>
            </p:nvSpPr>
            <p:spPr bwMode="auto">
              <a:xfrm flipV="1">
                <a:off x="3375" y="380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0" name="Line 615"/>
              <p:cNvSpPr>
                <a:spLocks noChangeShapeType="1"/>
              </p:cNvSpPr>
              <p:nvPr/>
            </p:nvSpPr>
            <p:spPr bwMode="auto">
              <a:xfrm>
                <a:off x="3363" y="38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1" name="Line 616"/>
              <p:cNvSpPr>
                <a:spLocks noChangeShapeType="1"/>
              </p:cNvSpPr>
              <p:nvPr/>
            </p:nvSpPr>
            <p:spPr bwMode="auto">
              <a:xfrm flipV="1">
                <a:off x="3401" y="380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804" name="Group 818"/>
            <p:cNvGrpSpPr>
              <a:grpSpLocks/>
            </p:cNvGrpSpPr>
            <p:nvPr/>
          </p:nvGrpSpPr>
          <p:grpSpPr bwMode="auto">
            <a:xfrm>
              <a:off x="2763" y="2941"/>
              <a:ext cx="2973" cy="1398"/>
              <a:chOff x="2763" y="2941"/>
              <a:chExt cx="2973" cy="1398"/>
            </a:xfrm>
          </p:grpSpPr>
          <p:sp>
            <p:nvSpPr>
              <p:cNvPr id="34872" name="Line 618"/>
              <p:cNvSpPr>
                <a:spLocks noChangeShapeType="1"/>
              </p:cNvSpPr>
              <p:nvPr/>
            </p:nvSpPr>
            <p:spPr bwMode="auto">
              <a:xfrm>
                <a:off x="3389" y="38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3" name="Line 619"/>
              <p:cNvSpPr>
                <a:spLocks noChangeShapeType="1"/>
              </p:cNvSpPr>
              <p:nvPr/>
            </p:nvSpPr>
            <p:spPr bwMode="auto">
              <a:xfrm flipV="1">
                <a:off x="3427" y="380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4" name="Line 620"/>
              <p:cNvSpPr>
                <a:spLocks noChangeShapeType="1"/>
              </p:cNvSpPr>
              <p:nvPr/>
            </p:nvSpPr>
            <p:spPr bwMode="auto">
              <a:xfrm>
                <a:off x="3415" y="38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5" name="Line 621"/>
              <p:cNvSpPr>
                <a:spLocks noChangeShapeType="1"/>
              </p:cNvSpPr>
              <p:nvPr/>
            </p:nvSpPr>
            <p:spPr bwMode="auto">
              <a:xfrm flipV="1">
                <a:off x="3453" y="379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6" name="Line 622"/>
              <p:cNvSpPr>
                <a:spLocks noChangeShapeType="1"/>
              </p:cNvSpPr>
              <p:nvPr/>
            </p:nvSpPr>
            <p:spPr bwMode="auto">
              <a:xfrm>
                <a:off x="3441" y="379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7" name="Line 623"/>
              <p:cNvSpPr>
                <a:spLocks noChangeShapeType="1"/>
              </p:cNvSpPr>
              <p:nvPr/>
            </p:nvSpPr>
            <p:spPr bwMode="auto">
              <a:xfrm flipV="1">
                <a:off x="3480" y="378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8" name="Line 624"/>
              <p:cNvSpPr>
                <a:spLocks noChangeShapeType="1"/>
              </p:cNvSpPr>
              <p:nvPr/>
            </p:nvSpPr>
            <p:spPr bwMode="auto">
              <a:xfrm>
                <a:off x="3468" y="37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9" name="Line 625"/>
              <p:cNvSpPr>
                <a:spLocks noChangeShapeType="1"/>
              </p:cNvSpPr>
              <p:nvPr/>
            </p:nvSpPr>
            <p:spPr bwMode="auto">
              <a:xfrm flipV="1">
                <a:off x="3506" y="377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0" name="Line 626"/>
              <p:cNvSpPr>
                <a:spLocks noChangeShapeType="1"/>
              </p:cNvSpPr>
              <p:nvPr/>
            </p:nvSpPr>
            <p:spPr bwMode="auto">
              <a:xfrm>
                <a:off x="3494" y="37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1" name="Line 627"/>
              <p:cNvSpPr>
                <a:spLocks noChangeShapeType="1"/>
              </p:cNvSpPr>
              <p:nvPr/>
            </p:nvSpPr>
            <p:spPr bwMode="auto">
              <a:xfrm flipV="1">
                <a:off x="3532" y="375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2" name="Line 628"/>
              <p:cNvSpPr>
                <a:spLocks noChangeShapeType="1"/>
              </p:cNvSpPr>
              <p:nvPr/>
            </p:nvSpPr>
            <p:spPr bwMode="auto">
              <a:xfrm>
                <a:off x="3520" y="37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3" name="Line 629"/>
              <p:cNvSpPr>
                <a:spLocks noChangeShapeType="1"/>
              </p:cNvSpPr>
              <p:nvPr/>
            </p:nvSpPr>
            <p:spPr bwMode="auto">
              <a:xfrm flipV="1">
                <a:off x="3558" y="374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4" name="Line 630"/>
              <p:cNvSpPr>
                <a:spLocks noChangeShapeType="1"/>
              </p:cNvSpPr>
              <p:nvPr/>
            </p:nvSpPr>
            <p:spPr bwMode="auto">
              <a:xfrm>
                <a:off x="3546" y="37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5" name="Line 631"/>
              <p:cNvSpPr>
                <a:spLocks noChangeShapeType="1"/>
              </p:cNvSpPr>
              <p:nvPr/>
            </p:nvSpPr>
            <p:spPr bwMode="auto">
              <a:xfrm flipV="1">
                <a:off x="3584" y="372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6" name="Line 632"/>
              <p:cNvSpPr>
                <a:spLocks noChangeShapeType="1"/>
              </p:cNvSpPr>
              <p:nvPr/>
            </p:nvSpPr>
            <p:spPr bwMode="auto">
              <a:xfrm>
                <a:off x="3572" y="37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7" name="Line 633"/>
              <p:cNvSpPr>
                <a:spLocks noChangeShapeType="1"/>
              </p:cNvSpPr>
              <p:nvPr/>
            </p:nvSpPr>
            <p:spPr bwMode="auto">
              <a:xfrm flipV="1">
                <a:off x="3610" y="370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8" name="Line 634"/>
              <p:cNvSpPr>
                <a:spLocks noChangeShapeType="1"/>
              </p:cNvSpPr>
              <p:nvPr/>
            </p:nvSpPr>
            <p:spPr bwMode="auto">
              <a:xfrm>
                <a:off x="3598" y="37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89" name="Line 635"/>
              <p:cNvSpPr>
                <a:spLocks noChangeShapeType="1"/>
              </p:cNvSpPr>
              <p:nvPr/>
            </p:nvSpPr>
            <p:spPr bwMode="auto">
              <a:xfrm flipV="1">
                <a:off x="3636" y="369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0" name="Line 636"/>
              <p:cNvSpPr>
                <a:spLocks noChangeShapeType="1"/>
              </p:cNvSpPr>
              <p:nvPr/>
            </p:nvSpPr>
            <p:spPr bwMode="auto">
              <a:xfrm>
                <a:off x="3624" y="369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1" name="Line 637"/>
              <p:cNvSpPr>
                <a:spLocks noChangeShapeType="1"/>
              </p:cNvSpPr>
              <p:nvPr/>
            </p:nvSpPr>
            <p:spPr bwMode="auto">
              <a:xfrm flipV="1">
                <a:off x="3662" y="367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2" name="Line 638"/>
              <p:cNvSpPr>
                <a:spLocks noChangeShapeType="1"/>
              </p:cNvSpPr>
              <p:nvPr/>
            </p:nvSpPr>
            <p:spPr bwMode="auto">
              <a:xfrm>
                <a:off x="3650" y="36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3" name="Line 639"/>
              <p:cNvSpPr>
                <a:spLocks noChangeShapeType="1"/>
              </p:cNvSpPr>
              <p:nvPr/>
            </p:nvSpPr>
            <p:spPr bwMode="auto">
              <a:xfrm flipV="1">
                <a:off x="3688" y="365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4" name="Line 640"/>
              <p:cNvSpPr>
                <a:spLocks noChangeShapeType="1"/>
              </p:cNvSpPr>
              <p:nvPr/>
            </p:nvSpPr>
            <p:spPr bwMode="auto">
              <a:xfrm>
                <a:off x="3676" y="36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5" name="Line 641"/>
              <p:cNvSpPr>
                <a:spLocks noChangeShapeType="1"/>
              </p:cNvSpPr>
              <p:nvPr/>
            </p:nvSpPr>
            <p:spPr bwMode="auto">
              <a:xfrm flipV="1">
                <a:off x="3714" y="362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6" name="Line 642"/>
              <p:cNvSpPr>
                <a:spLocks noChangeShapeType="1"/>
              </p:cNvSpPr>
              <p:nvPr/>
            </p:nvSpPr>
            <p:spPr bwMode="auto">
              <a:xfrm>
                <a:off x="3702" y="36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7" name="Line 643"/>
              <p:cNvSpPr>
                <a:spLocks noChangeShapeType="1"/>
              </p:cNvSpPr>
              <p:nvPr/>
            </p:nvSpPr>
            <p:spPr bwMode="auto">
              <a:xfrm flipV="1">
                <a:off x="3741" y="360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8" name="Line 644"/>
              <p:cNvSpPr>
                <a:spLocks noChangeShapeType="1"/>
              </p:cNvSpPr>
              <p:nvPr/>
            </p:nvSpPr>
            <p:spPr bwMode="auto">
              <a:xfrm>
                <a:off x="3729" y="36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9" name="Line 645"/>
              <p:cNvSpPr>
                <a:spLocks noChangeShapeType="1"/>
              </p:cNvSpPr>
              <p:nvPr/>
            </p:nvSpPr>
            <p:spPr bwMode="auto">
              <a:xfrm flipV="1">
                <a:off x="3767" y="357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0" name="Line 646"/>
              <p:cNvSpPr>
                <a:spLocks noChangeShapeType="1"/>
              </p:cNvSpPr>
              <p:nvPr/>
            </p:nvSpPr>
            <p:spPr bwMode="auto">
              <a:xfrm>
                <a:off x="3755" y="35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1" name="Line 647"/>
              <p:cNvSpPr>
                <a:spLocks noChangeShapeType="1"/>
              </p:cNvSpPr>
              <p:nvPr/>
            </p:nvSpPr>
            <p:spPr bwMode="auto">
              <a:xfrm flipV="1">
                <a:off x="3793" y="354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2" name="Line 648"/>
              <p:cNvSpPr>
                <a:spLocks noChangeShapeType="1"/>
              </p:cNvSpPr>
              <p:nvPr/>
            </p:nvSpPr>
            <p:spPr bwMode="auto">
              <a:xfrm>
                <a:off x="3781" y="35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3" name="Line 649"/>
              <p:cNvSpPr>
                <a:spLocks noChangeShapeType="1"/>
              </p:cNvSpPr>
              <p:nvPr/>
            </p:nvSpPr>
            <p:spPr bwMode="auto">
              <a:xfrm flipV="1">
                <a:off x="3818" y="35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4" name="Line 650"/>
              <p:cNvSpPr>
                <a:spLocks noChangeShapeType="1"/>
              </p:cNvSpPr>
              <p:nvPr/>
            </p:nvSpPr>
            <p:spPr bwMode="auto">
              <a:xfrm>
                <a:off x="3807" y="35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5" name="Line 651"/>
              <p:cNvSpPr>
                <a:spLocks noChangeShapeType="1"/>
              </p:cNvSpPr>
              <p:nvPr/>
            </p:nvSpPr>
            <p:spPr bwMode="auto">
              <a:xfrm flipV="1">
                <a:off x="3844" y="349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6" name="Line 652"/>
              <p:cNvSpPr>
                <a:spLocks noChangeShapeType="1"/>
              </p:cNvSpPr>
              <p:nvPr/>
            </p:nvSpPr>
            <p:spPr bwMode="auto">
              <a:xfrm>
                <a:off x="3833" y="34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7" name="Line 653"/>
              <p:cNvSpPr>
                <a:spLocks noChangeShapeType="1"/>
              </p:cNvSpPr>
              <p:nvPr/>
            </p:nvSpPr>
            <p:spPr bwMode="auto">
              <a:xfrm flipV="1">
                <a:off x="3871" y="346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8" name="Line 654"/>
              <p:cNvSpPr>
                <a:spLocks noChangeShapeType="1"/>
              </p:cNvSpPr>
              <p:nvPr/>
            </p:nvSpPr>
            <p:spPr bwMode="auto">
              <a:xfrm>
                <a:off x="3859" y="34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09" name="Line 655"/>
              <p:cNvSpPr>
                <a:spLocks noChangeShapeType="1"/>
              </p:cNvSpPr>
              <p:nvPr/>
            </p:nvSpPr>
            <p:spPr bwMode="auto">
              <a:xfrm flipV="1">
                <a:off x="3897" y="34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0" name="Line 656"/>
              <p:cNvSpPr>
                <a:spLocks noChangeShapeType="1"/>
              </p:cNvSpPr>
              <p:nvPr/>
            </p:nvSpPr>
            <p:spPr bwMode="auto">
              <a:xfrm>
                <a:off x="3885" y="343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1" name="Line 657"/>
              <p:cNvSpPr>
                <a:spLocks noChangeShapeType="1"/>
              </p:cNvSpPr>
              <p:nvPr/>
            </p:nvSpPr>
            <p:spPr bwMode="auto">
              <a:xfrm flipV="1">
                <a:off x="3923" y="33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2" name="Line 658"/>
              <p:cNvSpPr>
                <a:spLocks noChangeShapeType="1"/>
              </p:cNvSpPr>
              <p:nvPr/>
            </p:nvSpPr>
            <p:spPr bwMode="auto">
              <a:xfrm>
                <a:off x="3911" y="33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3" name="Line 659"/>
              <p:cNvSpPr>
                <a:spLocks noChangeShapeType="1"/>
              </p:cNvSpPr>
              <p:nvPr/>
            </p:nvSpPr>
            <p:spPr bwMode="auto">
              <a:xfrm flipV="1">
                <a:off x="3949" y="333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4" name="Line 660"/>
              <p:cNvSpPr>
                <a:spLocks noChangeShapeType="1"/>
              </p:cNvSpPr>
              <p:nvPr/>
            </p:nvSpPr>
            <p:spPr bwMode="auto">
              <a:xfrm>
                <a:off x="3937" y="33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5" name="Line 661"/>
              <p:cNvSpPr>
                <a:spLocks noChangeShapeType="1"/>
              </p:cNvSpPr>
              <p:nvPr/>
            </p:nvSpPr>
            <p:spPr bwMode="auto">
              <a:xfrm>
                <a:off x="3975" y="327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6" name="Line 662"/>
              <p:cNvSpPr>
                <a:spLocks noChangeShapeType="1"/>
              </p:cNvSpPr>
              <p:nvPr/>
            </p:nvSpPr>
            <p:spPr bwMode="auto">
              <a:xfrm>
                <a:off x="3963" y="32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7" name="Line 663"/>
              <p:cNvSpPr>
                <a:spLocks noChangeShapeType="1"/>
              </p:cNvSpPr>
              <p:nvPr/>
            </p:nvSpPr>
            <p:spPr bwMode="auto">
              <a:xfrm>
                <a:off x="4001" y="32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8" name="Line 664"/>
              <p:cNvSpPr>
                <a:spLocks noChangeShapeType="1"/>
              </p:cNvSpPr>
              <p:nvPr/>
            </p:nvSpPr>
            <p:spPr bwMode="auto">
              <a:xfrm>
                <a:off x="3990" y="32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9" name="Line 665"/>
              <p:cNvSpPr>
                <a:spLocks noChangeShapeType="1"/>
              </p:cNvSpPr>
              <p:nvPr/>
            </p:nvSpPr>
            <p:spPr bwMode="auto">
              <a:xfrm flipV="1">
                <a:off x="4027" y="311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0" name="Line 666"/>
              <p:cNvSpPr>
                <a:spLocks noChangeShapeType="1"/>
              </p:cNvSpPr>
              <p:nvPr/>
            </p:nvSpPr>
            <p:spPr bwMode="auto">
              <a:xfrm>
                <a:off x="4016" y="31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1" name="Line 667"/>
              <p:cNvSpPr>
                <a:spLocks noChangeShapeType="1"/>
              </p:cNvSpPr>
              <p:nvPr/>
            </p:nvSpPr>
            <p:spPr bwMode="auto">
              <a:xfrm>
                <a:off x="4053" y="294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2" name="Line 668"/>
              <p:cNvSpPr>
                <a:spLocks noChangeShapeType="1"/>
              </p:cNvSpPr>
              <p:nvPr/>
            </p:nvSpPr>
            <p:spPr bwMode="auto">
              <a:xfrm>
                <a:off x="4042" y="2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3" name="Line 669"/>
              <p:cNvSpPr>
                <a:spLocks noChangeShapeType="1"/>
              </p:cNvSpPr>
              <p:nvPr/>
            </p:nvSpPr>
            <p:spPr bwMode="auto">
              <a:xfrm>
                <a:off x="4079" y="294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4" name="Line 670"/>
              <p:cNvSpPr>
                <a:spLocks noChangeShapeType="1"/>
              </p:cNvSpPr>
              <p:nvPr/>
            </p:nvSpPr>
            <p:spPr bwMode="auto">
              <a:xfrm>
                <a:off x="4068" y="29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5" name="Line 671"/>
              <p:cNvSpPr>
                <a:spLocks noChangeShapeType="1"/>
              </p:cNvSpPr>
              <p:nvPr/>
            </p:nvSpPr>
            <p:spPr bwMode="auto">
              <a:xfrm>
                <a:off x="4105" y="310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6" name="Line 672"/>
              <p:cNvSpPr>
                <a:spLocks noChangeShapeType="1"/>
              </p:cNvSpPr>
              <p:nvPr/>
            </p:nvSpPr>
            <p:spPr bwMode="auto">
              <a:xfrm>
                <a:off x="4094" y="31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7" name="Line 673"/>
              <p:cNvSpPr>
                <a:spLocks noChangeShapeType="1"/>
              </p:cNvSpPr>
              <p:nvPr/>
            </p:nvSpPr>
            <p:spPr bwMode="auto">
              <a:xfrm flipV="1">
                <a:off x="4132" y="32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8" name="Line 674"/>
              <p:cNvSpPr>
                <a:spLocks noChangeShapeType="1"/>
              </p:cNvSpPr>
              <p:nvPr/>
            </p:nvSpPr>
            <p:spPr bwMode="auto">
              <a:xfrm>
                <a:off x="4120" y="32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9" name="Line 675"/>
              <p:cNvSpPr>
                <a:spLocks noChangeShapeType="1"/>
              </p:cNvSpPr>
              <p:nvPr/>
            </p:nvSpPr>
            <p:spPr bwMode="auto">
              <a:xfrm flipV="1">
                <a:off x="4158" y="326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0" name="Line 676"/>
              <p:cNvSpPr>
                <a:spLocks noChangeShapeType="1"/>
              </p:cNvSpPr>
              <p:nvPr/>
            </p:nvSpPr>
            <p:spPr bwMode="auto">
              <a:xfrm>
                <a:off x="4146" y="32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1" name="Line 677"/>
              <p:cNvSpPr>
                <a:spLocks noChangeShapeType="1"/>
              </p:cNvSpPr>
              <p:nvPr/>
            </p:nvSpPr>
            <p:spPr bwMode="auto">
              <a:xfrm>
                <a:off x="4184" y="332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2" name="Line 678"/>
              <p:cNvSpPr>
                <a:spLocks noChangeShapeType="1"/>
              </p:cNvSpPr>
              <p:nvPr/>
            </p:nvSpPr>
            <p:spPr bwMode="auto">
              <a:xfrm>
                <a:off x="4172" y="33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3" name="Line 679"/>
              <p:cNvSpPr>
                <a:spLocks noChangeShapeType="1"/>
              </p:cNvSpPr>
              <p:nvPr/>
            </p:nvSpPr>
            <p:spPr bwMode="auto">
              <a:xfrm flipV="1">
                <a:off x="4210" y="338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4" name="Line 680"/>
              <p:cNvSpPr>
                <a:spLocks noChangeShapeType="1"/>
              </p:cNvSpPr>
              <p:nvPr/>
            </p:nvSpPr>
            <p:spPr bwMode="auto">
              <a:xfrm>
                <a:off x="4198" y="33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5" name="Line 681"/>
              <p:cNvSpPr>
                <a:spLocks noChangeShapeType="1"/>
              </p:cNvSpPr>
              <p:nvPr/>
            </p:nvSpPr>
            <p:spPr bwMode="auto">
              <a:xfrm flipV="1">
                <a:off x="4236" y="34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6" name="Line 682"/>
              <p:cNvSpPr>
                <a:spLocks noChangeShapeType="1"/>
              </p:cNvSpPr>
              <p:nvPr/>
            </p:nvSpPr>
            <p:spPr bwMode="auto">
              <a:xfrm>
                <a:off x="4225" y="34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7" name="Line 683"/>
              <p:cNvSpPr>
                <a:spLocks noChangeShapeType="1"/>
              </p:cNvSpPr>
              <p:nvPr/>
            </p:nvSpPr>
            <p:spPr bwMode="auto">
              <a:xfrm flipV="1">
                <a:off x="4262" y="344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8" name="Line 684"/>
              <p:cNvSpPr>
                <a:spLocks noChangeShapeType="1"/>
              </p:cNvSpPr>
              <p:nvPr/>
            </p:nvSpPr>
            <p:spPr bwMode="auto">
              <a:xfrm>
                <a:off x="4251" y="34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9" name="Line 685"/>
              <p:cNvSpPr>
                <a:spLocks noChangeShapeType="1"/>
              </p:cNvSpPr>
              <p:nvPr/>
            </p:nvSpPr>
            <p:spPr bwMode="auto">
              <a:xfrm flipV="1">
                <a:off x="4288" y="347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0" name="Line 686"/>
              <p:cNvSpPr>
                <a:spLocks noChangeShapeType="1"/>
              </p:cNvSpPr>
              <p:nvPr/>
            </p:nvSpPr>
            <p:spPr bwMode="auto">
              <a:xfrm>
                <a:off x="4276" y="34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1" name="Line 687"/>
              <p:cNvSpPr>
                <a:spLocks noChangeShapeType="1"/>
              </p:cNvSpPr>
              <p:nvPr/>
            </p:nvSpPr>
            <p:spPr bwMode="auto">
              <a:xfrm flipV="1">
                <a:off x="4314" y="35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2" name="Line 688"/>
              <p:cNvSpPr>
                <a:spLocks noChangeShapeType="1"/>
              </p:cNvSpPr>
              <p:nvPr/>
            </p:nvSpPr>
            <p:spPr bwMode="auto">
              <a:xfrm>
                <a:off x="4302" y="35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3" name="Line 689"/>
              <p:cNvSpPr>
                <a:spLocks noChangeShapeType="1"/>
              </p:cNvSpPr>
              <p:nvPr/>
            </p:nvSpPr>
            <p:spPr bwMode="auto">
              <a:xfrm flipV="1">
                <a:off x="4340" y="35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4" name="Line 690"/>
              <p:cNvSpPr>
                <a:spLocks noChangeShapeType="1"/>
              </p:cNvSpPr>
              <p:nvPr/>
            </p:nvSpPr>
            <p:spPr bwMode="auto">
              <a:xfrm>
                <a:off x="4328" y="353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5" name="Line 691"/>
              <p:cNvSpPr>
                <a:spLocks noChangeShapeType="1"/>
              </p:cNvSpPr>
              <p:nvPr/>
            </p:nvSpPr>
            <p:spPr bwMode="auto">
              <a:xfrm flipV="1">
                <a:off x="4367" y="356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6" name="Line 692"/>
              <p:cNvSpPr>
                <a:spLocks noChangeShapeType="1"/>
              </p:cNvSpPr>
              <p:nvPr/>
            </p:nvSpPr>
            <p:spPr bwMode="auto">
              <a:xfrm>
                <a:off x="4355" y="35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7" name="Line 693"/>
              <p:cNvSpPr>
                <a:spLocks noChangeShapeType="1"/>
              </p:cNvSpPr>
              <p:nvPr/>
            </p:nvSpPr>
            <p:spPr bwMode="auto">
              <a:xfrm flipV="1">
                <a:off x="4393" y="358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8" name="Line 694"/>
              <p:cNvSpPr>
                <a:spLocks noChangeShapeType="1"/>
              </p:cNvSpPr>
              <p:nvPr/>
            </p:nvSpPr>
            <p:spPr bwMode="auto">
              <a:xfrm>
                <a:off x="4381" y="35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49" name="Line 695"/>
              <p:cNvSpPr>
                <a:spLocks noChangeShapeType="1"/>
              </p:cNvSpPr>
              <p:nvPr/>
            </p:nvSpPr>
            <p:spPr bwMode="auto">
              <a:xfrm flipV="1">
                <a:off x="4419" y="361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0" name="Line 696"/>
              <p:cNvSpPr>
                <a:spLocks noChangeShapeType="1"/>
              </p:cNvSpPr>
              <p:nvPr/>
            </p:nvSpPr>
            <p:spPr bwMode="auto">
              <a:xfrm>
                <a:off x="4407" y="36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1" name="Line 697"/>
              <p:cNvSpPr>
                <a:spLocks noChangeShapeType="1"/>
              </p:cNvSpPr>
              <p:nvPr/>
            </p:nvSpPr>
            <p:spPr bwMode="auto">
              <a:xfrm flipV="1">
                <a:off x="4445" y="363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2" name="Line 698"/>
              <p:cNvSpPr>
                <a:spLocks noChangeShapeType="1"/>
              </p:cNvSpPr>
              <p:nvPr/>
            </p:nvSpPr>
            <p:spPr bwMode="auto">
              <a:xfrm>
                <a:off x="4433" y="36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3" name="Line 699"/>
              <p:cNvSpPr>
                <a:spLocks noChangeShapeType="1"/>
              </p:cNvSpPr>
              <p:nvPr/>
            </p:nvSpPr>
            <p:spPr bwMode="auto">
              <a:xfrm flipV="1">
                <a:off x="4471" y="366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4" name="Line 700"/>
              <p:cNvSpPr>
                <a:spLocks noChangeShapeType="1"/>
              </p:cNvSpPr>
              <p:nvPr/>
            </p:nvSpPr>
            <p:spPr bwMode="auto">
              <a:xfrm>
                <a:off x="4459" y="36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5" name="Line 701"/>
              <p:cNvSpPr>
                <a:spLocks noChangeShapeType="1"/>
              </p:cNvSpPr>
              <p:nvPr/>
            </p:nvSpPr>
            <p:spPr bwMode="auto">
              <a:xfrm flipV="1">
                <a:off x="4497" y="368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6" name="Line 702"/>
              <p:cNvSpPr>
                <a:spLocks noChangeShapeType="1"/>
              </p:cNvSpPr>
              <p:nvPr/>
            </p:nvSpPr>
            <p:spPr bwMode="auto">
              <a:xfrm>
                <a:off x="4485" y="368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7" name="Line 703"/>
              <p:cNvSpPr>
                <a:spLocks noChangeShapeType="1"/>
              </p:cNvSpPr>
              <p:nvPr/>
            </p:nvSpPr>
            <p:spPr bwMode="auto">
              <a:xfrm flipV="1">
                <a:off x="4523" y="369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8" name="Line 704"/>
              <p:cNvSpPr>
                <a:spLocks noChangeShapeType="1"/>
              </p:cNvSpPr>
              <p:nvPr/>
            </p:nvSpPr>
            <p:spPr bwMode="auto">
              <a:xfrm>
                <a:off x="4511" y="369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59" name="Line 705"/>
              <p:cNvSpPr>
                <a:spLocks noChangeShapeType="1"/>
              </p:cNvSpPr>
              <p:nvPr/>
            </p:nvSpPr>
            <p:spPr bwMode="auto">
              <a:xfrm flipV="1">
                <a:off x="4549" y="371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0" name="Line 706"/>
              <p:cNvSpPr>
                <a:spLocks noChangeShapeType="1"/>
              </p:cNvSpPr>
              <p:nvPr/>
            </p:nvSpPr>
            <p:spPr bwMode="auto">
              <a:xfrm>
                <a:off x="4537" y="371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1" name="Line 707"/>
              <p:cNvSpPr>
                <a:spLocks noChangeShapeType="1"/>
              </p:cNvSpPr>
              <p:nvPr/>
            </p:nvSpPr>
            <p:spPr bwMode="auto">
              <a:xfrm flipV="1">
                <a:off x="4575" y="372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2" name="Line 708"/>
              <p:cNvSpPr>
                <a:spLocks noChangeShapeType="1"/>
              </p:cNvSpPr>
              <p:nvPr/>
            </p:nvSpPr>
            <p:spPr bwMode="auto">
              <a:xfrm>
                <a:off x="4563" y="37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3" name="Line 709"/>
              <p:cNvSpPr>
                <a:spLocks noChangeShapeType="1"/>
              </p:cNvSpPr>
              <p:nvPr/>
            </p:nvSpPr>
            <p:spPr bwMode="auto">
              <a:xfrm flipV="1">
                <a:off x="4601" y="374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4" name="Line 710"/>
              <p:cNvSpPr>
                <a:spLocks noChangeShapeType="1"/>
              </p:cNvSpPr>
              <p:nvPr/>
            </p:nvSpPr>
            <p:spPr bwMode="auto">
              <a:xfrm>
                <a:off x="4589" y="374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5" name="Line 711"/>
              <p:cNvSpPr>
                <a:spLocks noChangeShapeType="1"/>
              </p:cNvSpPr>
              <p:nvPr/>
            </p:nvSpPr>
            <p:spPr bwMode="auto">
              <a:xfrm flipV="1">
                <a:off x="4628" y="37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6" name="Line 712"/>
              <p:cNvSpPr>
                <a:spLocks noChangeShapeType="1"/>
              </p:cNvSpPr>
              <p:nvPr/>
            </p:nvSpPr>
            <p:spPr bwMode="auto">
              <a:xfrm>
                <a:off x="4616" y="37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7" name="Line 713"/>
              <p:cNvSpPr>
                <a:spLocks noChangeShapeType="1"/>
              </p:cNvSpPr>
              <p:nvPr/>
            </p:nvSpPr>
            <p:spPr bwMode="auto">
              <a:xfrm flipV="1">
                <a:off x="4654" y="376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8" name="Line 714"/>
              <p:cNvSpPr>
                <a:spLocks noChangeShapeType="1"/>
              </p:cNvSpPr>
              <p:nvPr/>
            </p:nvSpPr>
            <p:spPr bwMode="auto">
              <a:xfrm>
                <a:off x="4642" y="37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69" name="Line 715"/>
              <p:cNvSpPr>
                <a:spLocks noChangeShapeType="1"/>
              </p:cNvSpPr>
              <p:nvPr/>
            </p:nvSpPr>
            <p:spPr bwMode="auto">
              <a:xfrm flipV="1">
                <a:off x="4680" y="378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0" name="Line 716"/>
              <p:cNvSpPr>
                <a:spLocks noChangeShapeType="1"/>
              </p:cNvSpPr>
              <p:nvPr/>
            </p:nvSpPr>
            <p:spPr bwMode="auto">
              <a:xfrm>
                <a:off x="4668" y="378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1" name="Line 717"/>
              <p:cNvSpPr>
                <a:spLocks noChangeShapeType="1"/>
              </p:cNvSpPr>
              <p:nvPr/>
            </p:nvSpPr>
            <p:spPr bwMode="auto">
              <a:xfrm flipV="1">
                <a:off x="4706" y="379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2" name="Line 718"/>
              <p:cNvSpPr>
                <a:spLocks noChangeShapeType="1"/>
              </p:cNvSpPr>
              <p:nvPr/>
            </p:nvSpPr>
            <p:spPr bwMode="auto">
              <a:xfrm>
                <a:off x="4694" y="37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3" name="Line 719"/>
              <p:cNvSpPr>
                <a:spLocks noChangeShapeType="1"/>
              </p:cNvSpPr>
              <p:nvPr/>
            </p:nvSpPr>
            <p:spPr bwMode="auto">
              <a:xfrm flipV="1">
                <a:off x="4732" y="378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4" name="Line 720"/>
              <p:cNvSpPr>
                <a:spLocks noChangeShapeType="1"/>
              </p:cNvSpPr>
              <p:nvPr/>
            </p:nvSpPr>
            <p:spPr bwMode="auto">
              <a:xfrm>
                <a:off x="4720" y="37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5" name="Line 721"/>
              <p:cNvSpPr>
                <a:spLocks noChangeShapeType="1"/>
              </p:cNvSpPr>
              <p:nvPr/>
            </p:nvSpPr>
            <p:spPr bwMode="auto">
              <a:xfrm flipV="1">
                <a:off x="4758" y="379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6" name="Line 722"/>
              <p:cNvSpPr>
                <a:spLocks noChangeShapeType="1"/>
              </p:cNvSpPr>
              <p:nvPr/>
            </p:nvSpPr>
            <p:spPr bwMode="auto">
              <a:xfrm>
                <a:off x="4746" y="37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7" name="Line 723"/>
              <p:cNvSpPr>
                <a:spLocks noChangeShapeType="1"/>
              </p:cNvSpPr>
              <p:nvPr/>
            </p:nvSpPr>
            <p:spPr bwMode="auto">
              <a:xfrm flipV="1">
                <a:off x="4784" y="380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8" name="Line 724"/>
              <p:cNvSpPr>
                <a:spLocks noChangeShapeType="1"/>
              </p:cNvSpPr>
              <p:nvPr/>
            </p:nvSpPr>
            <p:spPr bwMode="auto">
              <a:xfrm>
                <a:off x="4772" y="38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79" name="Line 725"/>
              <p:cNvSpPr>
                <a:spLocks noChangeShapeType="1"/>
              </p:cNvSpPr>
              <p:nvPr/>
            </p:nvSpPr>
            <p:spPr bwMode="auto">
              <a:xfrm flipV="1">
                <a:off x="4810" y="381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0" name="Line 726"/>
              <p:cNvSpPr>
                <a:spLocks noChangeShapeType="1"/>
              </p:cNvSpPr>
              <p:nvPr/>
            </p:nvSpPr>
            <p:spPr bwMode="auto">
              <a:xfrm>
                <a:off x="4798" y="38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1" name="Line 727"/>
              <p:cNvSpPr>
                <a:spLocks noChangeShapeType="1"/>
              </p:cNvSpPr>
              <p:nvPr/>
            </p:nvSpPr>
            <p:spPr bwMode="auto">
              <a:xfrm flipV="1">
                <a:off x="4836" y="382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2" name="Line 728"/>
              <p:cNvSpPr>
                <a:spLocks noChangeShapeType="1"/>
              </p:cNvSpPr>
              <p:nvPr/>
            </p:nvSpPr>
            <p:spPr bwMode="auto">
              <a:xfrm>
                <a:off x="4824" y="382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3" name="Line 729"/>
              <p:cNvSpPr>
                <a:spLocks noChangeShapeType="1"/>
              </p:cNvSpPr>
              <p:nvPr/>
            </p:nvSpPr>
            <p:spPr bwMode="auto">
              <a:xfrm flipV="1">
                <a:off x="4862" y="383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4" name="Line 730"/>
              <p:cNvSpPr>
                <a:spLocks noChangeShapeType="1"/>
              </p:cNvSpPr>
              <p:nvPr/>
            </p:nvSpPr>
            <p:spPr bwMode="auto">
              <a:xfrm>
                <a:off x="4850" y="383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5" name="Line 731"/>
              <p:cNvSpPr>
                <a:spLocks noChangeShapeType="1"/>
              </p:cNvSpPr>
              <p:nvPr/>
            </p:nvSpPr>
            <p:spPr bwMode="auto">
              <a:xfrm flipV="1">
                <a:off x="4889" y="38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6" name="Line 732"/>
              <p:cNvSpPr>
                <a:spLocks noChangeShapeType="1"/>
              </p:cNvSpPr>
              <p:nvPr/>
            </p:nvSpPr>
            <p:spPr bwMode="auto">
              <a:xfrm>
                <a:off x="4877" y="38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7" name="Line 733"/>
              <p:cNvSpPr>
                <a:spLocks noChangeShapeType="1"/>
              </p:cNvSpPr>
              <p:nvPr/>
            </p:nvSpPr>
            <p:spPr bwMode="auto">
              <a:xfrm flipV="1">
                <a:off x="4915" y="38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8" name="Line 734"/>
              <p:cNvSpPr>
                <a:spLocks noChangeShapeType="1"/>
              </p:cNvSpPr>
              <p:nvPr/>
            </p:nvSpPr>
            <p:spPr bwMode="auto">
              <a:xfrm>
                <a:off x="4903" y="38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89" name="Line 735"/>
              <p:cNvSpPr>
                <a:spLocks noChangeShapeType="1"/>
              </p:cNvSpPr>
              <p:nvPr/>
            </p:nvSpPr>
            <p:spPr bwMode="auto">
              <a:xfrm flipV="1">
                <a:off x="4941" y="384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0" name="Line 736"/>
              <p:cNvSpPr>
                <a:spLocks noChangeShapeType="1"/>
              </p:cNvSpPr>
              <p:nvPr/>
            </p:nvSpPr>
            <p:spPr bwMode="auto">
              <a:xfrm>
                <a:off x="4929" y="38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1" name="Line 737"/>
              <p:cNvSpPr>
                <a:spLocks noChangeShapeType="1"/>
              </p:cNvSpPr>
              <p:nvPr/>
            </p:nvSpPr>
            <p:spPr bwMode="auto">
              <a:xfrm flipV="1">
                <a:off x="4967" y="384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2" name="Line 738"/>
              <p:cNvSpPr>
                <a:spLocks noChangeShapeType="1"/>
              </p:cNvSpPr>
              <p:nvPr/>
            </p:nvSpPr>
            <p:spPr bwMode="auto">
              <a:xfrm>
                <a:off x="4955" y="38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3" name="Line 739"/>
              <p:cNvSpPr>
                <a:spLocks noChangeShapeType="1"/>
              </p:cNvSpPr>
              <p:nvPr/>
            </p:nvSpPr>
            <p:spPr bwMode="auto">
              <a:xfrm flipV="1">
                <a:off x="4993" y="384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4" name="Line 740"/>
              <p:cNvSpPr>
                <a:spLocks noChangeShapeType="1"/>
              </p:cNvSpPr>
              <p:nvPr/>
            </p:nvSpPr>
            <p:spPr bwMode="auto">
              <a:xfrm>
                <a:off x="4981" y="38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5" name="Line 741"/>
              <p:cNvSpPr>
                <a:spLocks noChangeShapeType="1"/>
              </p:cNvSpPr>
              <p:nvPr/>
            </p:nvSpPr>
            <p:spPr bwMode="auto">
              <a:xfrm flipV="1">
                <a:off x="5019" y="386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6" name="Line 742"/>
              <p:cNvSpPr>
                <a:spLocks noChangeShapeType="1"/>
              </p:cNvSpPr>
              <p:nvPr/>
            </p:nvSpPr>
            <p:spPr bwMode="auto">
              <a:xfrm>
                <a:off x="5007" y="386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7" name="Line 743"/>
              <p:cNvSpPr>
                <a:spLocks noChangeShapeType="1"/>
              </p:cNvSpPr>
              <p:nvPr/>
            </p:nvSpPr>
            <p:spPr bwMode="auto">
              <a:xfrm flipV="1">
                <a:off x="5045" y="387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8" name="Line 744"/>
              <p:cNvSpPr>
                <a:spLocks noChangeShapeType="1"/>
              </p:cNvSpPr>
              <p:nvPr/>
            </p:nvSpPr>
            <p:spPr bwMode="auto">
              <a:xfrm>
                <a:off x="5033" y="387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99" name="Line 745"/>
              <p:cNvSpPr>
                <a:spLocks noChangeShapeType="1"/>
              </p:cNvSpPr>
              <p:nvPr/>
            </p:nvSpPr>
            <p:spPr bwMode="auto">
              <a:xfrm flipV="1">
                <a:off x="5071" y="388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0" name="Line 746"/>
              <p:cNvSpPr>
                <a:spLocks noChangeShapeType="1"/>
              </p:cNvSpPr>
              <p:nvPr/>
            </p:nvSpPr>
            <p:spPr bwMode="auto">
              <a:xfrm>
                <a:off x="5059" y="388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1" name="Line 747"/>
              <p:cNvSpPr>
                <a:spLocks noChangeShapeType="1"/>
              </p:cNvSpPr>
              <p:nvPr/>
            </p:nvSpPr>
            <p:spPr bwMode="auto">
              <a:xfrm flipV="1">
                <a:off x="5097" y="389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2" name="Line 748"/>
              <p:cNvSpPr>
                <a:spLocks noChangeShapeType="1"/>
              </p:cNvSpPr>
              <p:nvPr/>
            </p:nvSpPr>
            <p:spPr bwMode="auto">
              <a:xfrm>
                <a:off x="5085" y="38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3" name="Line 749"/>
              <p:cNvSpPr>
                <a:spLocks noChangeShapeType="1"/>
              </p:cNvSpPr>
              <p:nvPr/>
            </p:nvSpPr>
            <p:spPr bwMode="auto">
              <a:xfrm flipV="1">
                <a:off x="5123" y="389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4" name="Line 750"/>
              <p:cNvSpPr>
                <a:spLocks noChangeShapeType="1"/>
              </p:cNvSpPr>
              <p:nvPr/>
            </p:nvSpPr>
            <p:spPr bwMode="auto">
              <a:xfrm>
                <a:off x="5111" y="38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5" name="Line 751"/>
              <p:cNvSpPr>
                <a:spLocks noChangeShapeType="1"/>
              </p:cNvSpPr>
              <p:nvPr/>
            </p:nvSpPr>
            <p:spPr bwMode="auto">
              <a:xfrm flipV="1">
                <a:off x="5150" y="390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6" name="Line 752"/>
              <p:cNvSpPr>
                <a:spLocks noChangeShapeType="1"/>
              </p:cNvSpPr>
              <p:nvPr/>
            </p:nvSpPr>
            <p:spPr bwMode="auto">
              <a:xfrm>
                <a:off x="5138" y="390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7" name="Line 753"/>
              <p:cNvSpPr>
                <a:spLocks noChangeShapeType="1"/>
              </p:cNvSpPr>
              <p:nvPr/>
            </p:nvSpPr>
            <p:spPr bwMode="auto">
              <a:xfrm flipV="1">
                <a:off x="5176" y="390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8" name="Line 754"/>
              <p:cNvSpPr>
                <a:spLocks noChangeShapeType="1"/>
              </p:cNvSpPr>
              <p:nvPr/>
            </p:nvSpPr>
            <p:spPr bwMode="auto">
              <a:xfrm>
                <a:off x="5164" y="390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9" name="Line 755"/>
              <p:cNvSpPr>
                <a:spLocks noChangeShapeType="1"/>
              </p:cNvSpPr>
              <p:nvPr/>
            </p:nvSpPr>
            <p:spPr bwMode="auto">
              <a:xfrm flipV="1">
                <a:off x="5202" y="391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0" name="Line 756"/>
              <p:cNvSpPr>
                <a:spLocks noChangeShapeType="1"/>
              </p:cNvSpPr>
              <p:nvPr/>
            </p:nvSpPr>
            <p:spPr bwMode="auto">
              <a:xfrm>
                <a:off x="5190" y="39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1" name="Line 757"/>
              <p:cNvSpPr>
                <a:spLocks noChangeShapeType="1"/>
              </p:cNvSpPr>
              <p:nvPr/>
            </p:nvSpPr>
            <p:spPr bwMode="auto">
              <a:xfrm flipV="1">
                <a:off x="5228" y="392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2" name="Line 758"/>
              <p:cNvSpPr>
                <a:spLocks noChangeShapeType="1"/>
              </p:cNvSpPr>
              <p:nvPr/>
            </p:nvSpPr>
            <p:spPr bwMode="auto">
              <a:xfrm>
                <a:off x="5216" y="39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3" name="Line 759"/>
              <p:cNvSpPr>
                <a:spLocks noChangeShapeType="1"/>
              </p:cNvSpPr>
              <p:nvPr/>
            </p:nvSpPr>
            <p:spPr bwMode="auto">
              <a:xfrm flipV="1">
                <a:off x="5254" y="392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4" name="Line 760"/>
              <p:cNvSpPr>
                <a:spLocks noChangeShapeType="1"/>
              </p:cNvSpPr>
              <p:nvPr/>
            </p:nvSpPr>
            <p:spPr bwMode="auto">
              <a:xfrm>
                <a:off x="5242" y="392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5" name="Line 761"/>
              <p:cNvSpPr>
                <a:spLocks noChangeShapeType="1"/>
              </p:cNvSpPr>
              <p:nvPr/>
            </p:nvSpPr>
            <p:spPr bwMode="auto">
              <a:xfrm flipV="1">
                <a:off x="5280" y="393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6" name="Line 762"/>
              <p:cNvSpPr>
                <a:spLocks noChangeShapeType="1"/>
              </p:cNvSpPr>
              <p:nvPr/>
            </p:nvSpPr>
            <p:spPr bwMode="auto">
              <a:xfrm>
                <a:off x="5268" y="39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7" name="Line 763"/>
              <p:cNvSpPr>
                <a:spLocks noChangeShapeType="1"/>
              </p:cNvSpPr>
              <p:nvPr/>
            </p:nvSpPr>
            <p:spPr bwMode="auto">
              <a:xfrm flipV="1">
                <a:off x="5306" y="3935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8" name="Line 764"/>
              <p:cNvSpPr>
                <a:spLocks noChangeShapeType="1"/>
              </p:cNvSpPr>
              <p:nvPr/>
            </p:nvSpPr>
            <p:spPr bwMode="auto">
              <a:xfrm>
                <a:off x="5294" y="39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9" name="Line 765"/>
              <p:cNvSpPr>
                <a:spLocks noChangeShapeType="1"/>
              </p:cNvSpPr>
              <p:nvPr/>
            </p:nvSpPr>
            <p:spPr bwMode="auto">
              <a:xfrm flipV="1">
                <a:off x="5332" y="393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0" name="Line 766"/>
              <p:cNvSpPr>
                <a:spLocks noChangeShapeType="1"/>
              </p:cNvSpPr>
              <p:nvPr/>
            </p:nvSpPr>
            <p:spPr bwMode="auto">
              <a:xfrm>
                <a:off x="5320" y="39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1" name="Line 767"/>
              <p:cNvSpPr>
                <a:spLocks noChangeShapeType="1"/>
              </p:cNvSpPr>
              <p:nvPr/>
            </p:nvSpPr>
            <p:spPr bwMode="auto">
              <a:xfrm flipV="1">
                <a:off x="5358" y="394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2" name="Line 768"/>
              <p:cNvSpPr>
                <a:spLocks noChangeShapeType="1"/>
              </p:cNvSpPr>
              <p:nvPr/>
            </p:nvSpPr>
            <p:spPr bwMode="auto">
              <a:xfrm>
                <a:off x="5346" y="39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3" name="Line 769"/>
              <p:cNvSpPr>
                <a:spLocks noChangeShapeType="1"/>
              </p:cNvSpPr>
              <p:nvPr/>
            </p:nvSpPr>
            <p:spPr bwMode="auto">
              <a:xfrm flipV="1">
                <a:off x="5385" y="395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4" name="Line 770"/>
              <p:cNvSpPr>
                <a:spLocks noChangeShapeType="1"/>
              </p:cNvSpPr>
              <p:nvPr/>
            </p:nvSpPr>
            <p:spPr bwMode="auto">
              <a:xfrm>
                <a:off x="5373" y="39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5" name="Line 771"/>
              <p:cNvSpPr>
                <a:spLocks noChangeShapeType="1"/>
              </p:cNvSpPr>
              <p:nvPr/>
            </p:nvSpPr>
            <p:spPr bwMode="auto">
              <a:xfrm flipV="1">
                <a:off x="5410" y="395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6" name="Line 772"/>
              <p:cNvSpPr>
                <a:spLocks noChangeShapeType="1"/>
              </p:cNvSpPr>
              <p:nvPr/>
            </p:nvSpPr>
            <p:spPr bwMode="auto">
              <a:xfrm>
                <a:off x="5399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7" name="Line 773"/>
              <p:cNvSpPr>
                <a:spLocks noChangeShapeType="1"/>
              </p:cNvSpPr>
              <p:nvPr/>
            </p:nvSpPr>
            <p:spPr bwMode="auto">
              <a:xfrm flipV="1">
                <a:off x="5436" y="396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8" name="Line 774"/>
              <p:cNvSpPr>
                <a:spLocks noChangeShapeType="1"/>
              </p:cNvSpPr>
              <p:nvPr/>
            </p:nvSpPr>
            <p:spPr bwMode="auto">
              <a:xfrm>
                <a:off x="5425" y="39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9" name="Line 775"/>
              <p:cNvSpPr>
                <a:spLocks noChangeShapeType="1"/>
              </p:cNvSpPr>
              <p:nvPr/>
            </p:nvSpPr>
            <p:spPr bwMode="auto">
              <a:xfrm flipV="1">
                <a:off x="5462" y="396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0" name="Line 776"/>
              <p:cNvSpPr>
                <a:spLocks noChangeShapeType="1"/>
              </p:cNvSpPr>
              <p:nvPr/>
            </p:nvSpPr>
            <p:spPr bwMode="auto">
              <a:xfrm>
                <a:off x="5451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1" name="Line 777"/>
              <p:cNvSpPr>
                <a:spLocks noChangeShapeType="1"/>
              </p:cNvSpPr>
              <p:nvPr/>
            </p:nvSpPr>
            <p:spPr bwMode="auto">
              <a:xfrm flipV="1">
                <a:off x="5488" y="396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2" name="Line 778"/>
              <p:cNvSpPr>
                <a:spLocks noChangeShapeType="1"/>
              </p:cNvSpPr>
              <p:nvPr/>
            </p:nvSpPr>
            <p:spPr bwMode="auto">
              <a:xfrm>
                <a:off x="5477" y="39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3" name="Line 779"/>
              <p:cNvSpPr>
                <a:spLocks noChangeShapeType="1"/>
              </p:cNvSpPr>
              <p:nvPr/>
            </p:nvSpPr>
            <p:spPr bwMode="auto">
              <a:xfrm flipV="1">
                <a:off x="5515" y="397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4" name="Line 780"/>
              <p:cNvSpPr>
                <a:spLocks noChangeShapeType="1"/>
              </p:cNvSpPr>
              <p:nvPr/>
            </p:nvSpPr>
            <p:spPr bwMode="auto">
              <a:xfrm>
                <a:off x="5503" y="397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5" name="Line 781"/>
              <p:cNvSpPr>
                <a:spLocks noChangeShapeType="1"/>
              </p:cNvSpPr>
              <p:nvPr/>
            </p:nvSpPr>
            <p:spPr bwMode="auto">
              <a:xfrm flipV="1">
                <a:off x="5541" y="397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6" name="Line 782"/>
              <p:cNvSpPr>
                <a:spLocks noChangeShapeType="1"/>
              </p:cNvSpPr>
              <p:nvPr/>
            </p:nvSpPr>
            <p:spPr bwMode="auto">
              <a:xfrm>
                <a:off x="5529" y="39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7" name="Line 783"/>
              <p:cNvSpPr>
                <a:spLocks noChangeShapeType="1"/>
              </p:cNvSpPr>
              <p:nvPr/>
            </p:nvSpPr>
            <p:spPr bwMode="auto">
              <a:xfrm flipV="1">
                <a:off x="5567" y="397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8" name="Line 784"/>
              <p:cNvSpPr>
                <a:spLocks noChangeShapeType="1"/>
              </p:cNvSpPr>
              <p:nvPr/>
            </p:nvSpPr>
            <p:spPr bwMode="auto">
              <a:xfrm>
                <a:off x="5555" y="39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39" name="Line 785"/>
              <p:cNvSpPr>
                <a:spLocks noChangeShapeType="1"/>
              </p:cNvSpPr>
              <p:nvPr/>
            </p:nvSpPr>
            <p:spPr bwMode="auto">
              <a:xfrm flipV="1">
                <a:off x="5593" y="398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0" name="Line 786"/>
              <p:cNvSpPr>
                <a:spLocks noChangeShapeType="1"/>
              </p:cNvSpPr>
              <p:nvPr/>
            </p:nvSpPr>
            <p:spPr bwMode="auto">
              <a:xfrm>
                <a:off x="5581" y="39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1" name="Line 787"/>
              <p:cNvSpPr>
                <a:spLocks noChangeShapeType="1"/>
              </p:cNvSpPr>
              <p:nvPr/>
            </p:nvSpPr>
            <p:spPr bwMode="auto">
              <a:xfrm flipV="1">
                <a:off x="5619" y="399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2" name="Line 788"/>
              <p:cNvSpPr>
                <a:spLocks noChangeShapeType="1"/>
              </p:cNvSpPr>
              <p:nvPr/>
            </p:nvSpPr>
            <p:spPr bwMode="auto">
              <a:xfrm>
                <a:off x="5607" y="39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3" name="Line 789"/>
              <p:cNvSpPr>
                <a:spLocks noChangeShapeType="1"/>
              </p:cNvSpPr>
              <p:nvPr/>
            </p:nvSpPr>
            <p:spPr bwMode="auto">
              <a:xfrm flipV="1">
                <a:off x="5645" y="401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4" name="Line 790"/>
              <p:cNvSpPr>
                <a:spLocks noChangeShapeType="1"/>
              </p:cNvSpPr>
              <p:nvPr/>
            </p:nvSpPr>
            <p:spPr bwMode="auto">
              <a:xfrm>
                <a:off x="5634" y="40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5" name="Line 791"/>
              <p:cNvSpPr>
                <a:spLocks noChangeShapeType="1"/>
              </p:cNvSpPr>
              <p:nvPr/>
            </p:nvSpPr>
            <p:spPr bwMode="auto">
              <a:xfrm flipV="1">
                <a:off x="5671" y="4017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6" name="Line 792"/>
              <p:cNvSpPr>
                <a:spLocks noChangeShapeType="1"/>
              </p:cNvSpPr>
              <p:nvPr/>
            </p:nvSpPr>
            <p:spPr bwMode="auto">
              <a:xfrm>
                <a:off x="5660" y="40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7" name="Line 793"/>
              <p:cNvSpPr>
                <a:spLocks noChangeShapeType="1"/>
              </p:cNvSpPr>
              <p:nvPr/>
            </p:nvSpPr>
            <p:spPr bwMode="auto">
              <a:xfrm flipV="1">
                <a:off x="5697" y="4016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8" name="Line 794"/>
              <p:cNvSpPr>
                <a:spLocks noChangeShapeType="1"/>
              </p:cNvSpPr>
              <p:nvPr/>
            </p:nvSpPr>
            <p:spPr bwMode="auto">
              <a:xfrm>
                <a:off x="5686" y="40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49" name="Line 795"/>
              <p:cNvSpPr>
                <a:spLocks noChangeShapeType="1"/>
              </p:cNvSpPr>
              <p:nvPr/>
            </p:nvSpPr>
            <p:spPr bwMode="auto">
              <a:xfrm flipV="1">
                <a:off x="5723" y="4031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0" name="Line 796"/>
              <p:cNvSpPr>
                <a:spLocks noChangeShapeType="1"/>
              </p:cNvSpPr>
              <p:nvPr/>
            </p:nvSpPr>
            <p:spPr bwMode="auto">
              <a:xfrm>
                <a:off x="5711" y="40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1" name="Line 797"/>
              <p:cNvSpPr>
                <a:spLocks noChangeShapeType="1"/>
              </p:cNvSpPr>
              <p:nvPr/>
            </p:nvSpPr>
            <p:spPr bwMode="auto">
              <a:xfrm>
                <a:off x="2775" y="4312"/>
                <a:ext cx="1" cy="2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2" name="Line 798"/>
              <p:cNvSpPr>
                <a:spLocks noChangeShapeType="1"/>
              </p:cNvSpPr>
              <p:nvPr/>
            </p:nvSpPr>
            <p:spPr bwMode="auto">
              <a:xfrm>
                <a:off x="2763" y="433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3" name="Line 799"/>
              <p:cNvSpPr>
                <a:spLocks noChangeShapeType="1"/>
              </p:cNvSpPr>
              <p:nvPr/>
            </p:nvSpPr>
            <p:spPr bwMode="auto">
              <a:xfrm>
                <a:off x="2801" y="4126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4" name="Line 800"/>
              <p:cNvSpPr>
                <a:spLocks noChangeShapeType="1"/>
              </p:cNvSpPr>
              <p:nvPr/>
            </p:nvSpPr>
            <p:spPr bwMode="auto">
              <a:xfrm>
                <a:off x="2789" y="41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5" name="Line 801"/>
              <p:cNvSpPr>
                <a:spLocks noChangeShapeType="1"/>
              </p:cNvSpPr>
              <p:nvPr/>
            </p:nvSpPr>
            <p:spPr bwMode="auto">
              <a:xfrm>
                <a:off x="2827" y="3980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6" name="Line 802"/>
              <p:cNvSpPr>
                <a:spLocks noChangeShapeType="1"/>
              </p:cNvSpPr>
              <p:nvPr/>
            </p:nvSpPr>
            <p:spPr bwMode="auto">
              <a:xfrm>
                <a:off x="2815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7" name="Line 803"/>
              <p:cNvSpPr>
                <a:spLocks noChangeShapeType="1"/>
              </p:cNvSpPr>
              <p:nvPr/>
            </p:nvSpPr>
            <p:spPr bwMode="auto">
              <a:xfrm>
                <a:off x="2853" y="394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8" name="Line 804"/>
              <p:cNvSpPr>
                <a:spLocks noChangeShapeType="1"/>
              </p:cNvSpPr>
              <p:nvPr/>
            </p:nvSpPr>
            <p:spPr bwMode="auto">
              <a:xfrm>
                <a:off x="2841" y="395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9" name="Line 805"/>
              <p:cNvSpPr>
                <a:spLocks noChangeShapeType="1"/>
              </p:cNvSpPr>
              <p:nvPr/>
            </p:nvSpPr>
            <p:spPr bwMode="auto">
              <a:xfrm>
                <a:off x="2879" y="393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0" name="Line 806"/>
              <p:cNvSpPr>
                <a:spLocks noChangeShapeType="1"/>
              </p:cNvSpPr>
              <p:nvPr/>
            </p:nvSpPr>
            <p:spPr bwMode="auto">
              <a:xfrm>
                <a:off x="2867" y="394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1" name="Line 807"/>
              <p:cNvSpPr>
                <a:spLocks noChangeShapeType="1"/>
              </p:cNvSpPr>
              <p:nvPr/>
            </p:nvSpPr>
            <p:spPr bwMode="auto">
              <a:xfrm>
                <a:off x="2905" y="393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2" name="Line 808"/>
              <p:cNvSpPr>
                <a:spLocks noChangeShapeType="1"/>
              </p:cNvSpPr>
              <p:nvPr/>
            </p:nvSpPr>
            <p:spPr bwMode="auto">
              <a:xfrm>
                <a:off x="2893" y="393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3" name="Line 809"/>
              <p:cNvSpPr>
                <a:spLocks noChangeShapeType="1"/>
              </p:cNvSpPr>
              <p:nvPr/>
            </p:nvSpPr>
            <p:spPr bwMode="auto">
              <a:xfrm>
                <a:off x="2931" y="392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4" name="Line 810"/>
              <p:cNvSpPr>
                <a:spLocks noChangeShapeType="1"/>
              </p:cNvSpPr>
              <p:nvPr/>
            </p:nvSpPr>
            <p:spPr bwMode="auto">
              <a:xfrm>
                <a:off x="2919" y="393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5" name="Line 811"/>
              <p:cNvSpPr>
                <a:spLocks noChangeShapeType="1"/>
              </p:cNvSpPr>
              <p:nvPr/>
            </p:nvSpPr>
            <p:spPr bwMode="auto">
              <a:xfrm>
                <a:off x="2957" y="392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6" name="Line 812"/>
              <p:cNvSpPr>
                <a:spLocks noChangeShapeType="1"/>
              </p:cNvSpPr>
              <p:nvPr/>
            </p:nvSpPr>
            <p:spPr bwMode="auto">
              <a:xfrm>
                <a:off x="2945" y="392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7" name="Line 813"/>
              <p:cNvSpPr>
                <a:spLocks noChangeShapeType="1"/>
              </p:cNvSpPr>
              <p:nvPr/>
            </p:nvSpPr>
            <p:spPr bwMode="auto">
              <a:xfrm>
                <a:off x="2984" y="391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8" name="Line 814"/>
              <p:cNvSpPr>
                <a:spLocks noChangeShapeType="1"/>
              </p:cNvSpPr>
              <p:nvPr/>
            </p:nvSpPr>
            <p:spPr bwMode="auto">
              <a:xfrm>
                <a:off x="2972" y="39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9" name="Line 815"/>
              <p:cNvSpPr>
                <a:spLocks noChangeShapeType="1"/>
              </p:cNvSpPr>
              <p:nvPr/>
            </p:nvSpPr>
            <p:spPr bwMode="auto">
              <a:xfrm>
                <a:off x="3010" y="39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0" name="Line 816"/>
              <p:cNvSpPr>
                <a:spLocks noChangeShapeType="1"/>
              </p:cNvSpPr>
              <p:nvPr/>
            </p:nvSpPr>
            <p:spPr bwMode="auto">
              <a:xfrm>
                <a:off x="2998" y="39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1" name="Line 817"/>
              <p:cNvSpPr>
                <a:spLocks noChangeShapeType="1"/>
              </p:cNvSpPr>
              <p:nvPr/>
            </p:nvSpPr>
            <p:spPr bwMode="auto">
              <a:xfrm>
                <a:off x="3036" y="389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805" name="Group 1019"/>
            <p:cNvGrpSpPr>
              <a:grpSpLocks/>
            </p:cNvGrpSpPr>
            <p:nvPr/>
          </p:nvGrpSpPr>
          <p:grpSpPr bwMode="auto">
            <a:xfrm>
              <a:off x="3024" y="2941"/>
              <a:ext cx="2622" cy="1086"/>
              <a:chOff x="3024" y="2941"/>
              <a:chExt cx="2622" cy="1086"/>
            </a:xfrm>
          </p:grpSpPr>
          <p:sp>
            <p:nvSpPr>
              <p:cNvPr id="34672" name="Line 819"/>
              <p:cNvSpPr>
                <a:spLocks noChangeShapeType="1"/>
              </p:cNvSpPr>
              <p:nvPr/>
            </p:nvSpPr>
            <p:spPr bwMode="auto">
              <a:xfrm>
                <a:off x="3024" y="39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3" name="Line 820"/>
              <p:cNvSpPr>
                <a:spLocks noChangeShapeType="1"/>
              </p:cNvSpPr>
              <p:nvPr/>
            </p:nvSpPr>
            <p:spPr bwMode="auto">
              <a:xfrm>
                <a:off x="3062" y="388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4" name="Line 821"/>
              <p:cNvSpPr>
                <a:spLocks noChangeShapeType="1"/>
              </p:cNvSpPr>
              <p:nvPr/>
            </p:nvSpPr>
            <p:spPr bwMode="auto">
              <a:xfrm>
                <a:off x="3050" y="389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5" name="Line 822"/>
              <p:cNvSpPr>
                <a:spLocks noChangeShapeType="1"/>
              </p:cNvSpPr>
              <p:nvPr/>
            </p:nvSpPr>
            <p:spPr bwMode="auto">
              <a:xfrm>
                <a:off x="3088" y="388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6" name="Line 823"/>
              <p:cNvSpPr>
                <a:spLocks noChangeShapeType="1"/>
              </p:cNvSpPr>
              <p:nvPr/>
            </p:nvSpPr>
            <p:spPr bwMode="auto">
              <a:xfrm>
                <a:off x="3076" y="389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7" name="Line 824"/>
              <p:cNvSpPr>
                <a:spLocks noChangeShapeType="1"/>
              </p:cNvSpPr>
              <p:nvPr/>
            </p:nvSpPr>
            <p:spPr bwMode="auto">
              <a:xfrm>
                <a:off x="3114" y="387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8" name="Line 825"/>
              <p:cNvSpPr>
                <a:spLocks noChangeShapeType="1"/>
              </p:cNvSpPr>
              <p:nvPr/>
            </p:nvSpPr>
            <p:spPr bwMode="auto">
              <a:xfrm>
                <a:off x="3102" y="38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9" name="Line 826"/>
              <p:cNvSpPr>
                <a:spLocks noChangeShapeType="1"/>
              </p:cNvSpPr>
              <p:nvPr/>
            </p:nvSpPr>
            <p:spPr bwMode="auto">
              <a:xfrm>
                <a:off x="3140" y="388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0" name="Line 827"/>
              <p:cNvSpPr>
                <a:spLocks noChangeShapeType="1"/>
              </p:cNvSpPr>
              <p:nvPr/>
            </p:nvSpPr>
            <p:spPr bwMode="auto">
              <a:xfrm>
                <a:off x="3128" y="388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1" name="Line 828"/>
              <p:cNvSpPr>
                <a:spLocks noChangeShapeType="1"/>
              </p:cNvSpPr>
              <p:nvPr/>
            </p:nvSpPr>
            <p:spPr bwMode="auto">
              <a:xfrm>
                <a:off x="3166" y="388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2" name="Line 829"/>
              <p:cNvSpPr>
                <a:spLocks noChangeShapeType="1"/>
              </p:cNvSpPr>
              <p:nvPr/>
            </p:nvSpPr>
            <p:spPr bwMode="auto">
              <a:xfrm>
                <a:off x="3154" y="38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3" name="Line 830"/>
              <p:cNvSpPr>
                <a:spLocks noChangeShapeType="1"/>
              </p:cNvSpPr>
              <p:nvPr/>
            </p:nvSpPr>
            <p:spPr bwMode="auto">
              <a:xfrm>
                <a:off x="3192" y="388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4" name="Line 831"/>
              <p:cNvSpPr>
                <a:spLocks noChangeShapeType="1"/>
              </p:cNvSpPr>
              <p:nvPr/>
            </p:nvSpPr>
            <p:spPr bwMode="auto">
              <a:xfrm>
                <a:off x="3180" y="388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5" name="Line 832"/>
              <p:cNvSpPr>
                <a:spLocks noChangeShapeType="1"/>
              </p:cNvSpPr>
              <p:nvPr/>
            </p:nvSpPr>
            <p:spPr bwMode="auto">
              <a:xfrm>
                <a:off x="3218" y="386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6" name="Line 833"/>
              <p:cNvSpPr>
                <a:spLocks noChangeShapeType="1"/>
              </p:cNvSpPr>
              <p:nvPr/>
            </p:nvSpPr>
            <p:spPr bwMode="auto">
              <a:xfrm>
                <a:off x="3206" y="38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7" name="Line 834"/>
              <p:cNvSpPr>
                <a:spLocks noChangeShapeType="1"/>
              </p:cNvSpPr>
              <p:nvPr/>
            </p:nvSpPr>
            <p:spPr bwMode="auto">
              <a:xfrm>
                <a:off x="3245" y="385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8" name="Line 835"/>
              <p:cNvSpPr>
                <a:spLocks noChangeShapeType="1"/>
              </p:cNvSpPr>
              <p:nvPr/>
            </p:nvSpPr>
            <p:spPr bwMode="auto">
              <a:xfrm>
                <a:off x="3233" y="38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89" name="Line 836"/>
              <p:cNvSpPr>
                <a:spLocks noChangeShapeType="1"/>
              </p:cNvSpPr>
              <p:nvPr/>
            </p:nvSpPr>
            <p:spPr bwMode="auto">
              <a:xfrm>
                <a:off x="3271" y="384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0" name="Line 837"/>
              <p:cNvSpPr>
                <a:spLocks noChangeShapeType="1"/>
              </p:cNvSpPr>
              <p:nvPr/>
            </p:nvSpPr>
            <p:spPr bwMode="auto">
              <a:xfrm>
                <a:off x="3259" y="38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1" name="Line 838"/>
              <p:cNvSpPr>
                <a:spLocks noChangeShapeType="1"/>
              </p:cNvSpPr>
              <p:nvPr/>
            </p:nvSpPr>
            <p:spPr bwMode="auto">
              <a:xfrm>
                <a:off x="3297" y="383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2" name="Line 839"/>
              <p:cNvSpPr>
                <a:spLocks noChangeShapeType="1"/>
              </p:cNvSpPr>
              <p:nvPr/>
            </p:nvSpPr>
            <p:spPr bwMode="auto">
              <a:xfrm>
                <a:off x="3285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3" name="Line 840"/>
              <p:cNvSpPr>
                <a:spLocks noChangeShapeType="1"/>
              </p:cNvSpPr>
              <p:nvPr/>
            </p:nvSpPr>
            <p:spPr bwMode="auto">
              <a:xfrm>
                <a:off x="3323" y="382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4" name="Line 841"/>
              <p:cNvSpPr>
                <a:spLocks noChangeShapeType="1"/>
              </p:cNvSpPr>
              <p:nvPr/>
            </p:nvSpPr>
            <p:spPr bwMode="auto">
              <a:xfrm>
                <a:off x="3311" y="38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5" name="Line 842"/>
              <p:cNvSpPr>
                <a:spLocks noChangeShapeType="1"/>
              </p:cNvSpPr>
              <p:nvPr/>
            </p:nvSpPr>
            <p:spPr bwMode="auto">
              <a:xfrm>
                <a:off x="3349" y="381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6" name="Line 843"/>
              <p:cNvSpPr>
                <a:spLocks noChangeShapeType="1"/>
              </p:cNvSpPr>
              <p:nvPr/>
            </p:nvSpPr>
            <p:spPr bwMode="auto">
              <a:xfrm>
                <a:off x="3337" y="38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7" name="Line 844"/>
              <p:cNvSpPr>
                <a:spLocks noChangeShapeType="1"/>
              </p:cNvSpPr>
              <p:nvPr/>
            </p:nvSpPr>
            <p:spPr bwMode="auto">
              <a:xfrm>
                <a:off x="3375" y="38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8" name="Line 845"/>
              <p:cNvSpPr>
                <a:spLocks noChangeShapeType="1"/>
              </p:cNvSpPr>
              <p:nvPr/>
            </p:nvSpPr>
            <p:spPr bwMode="auto">
              <a:xfrm>
                <a:off x="3363" y="38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99" name="Line 846"/>
              <p:cNvSpPr>
                <a:spLocks noChangeShapeType="1"/>
              </p:cNvSpPr>
              <p:nvPr/>
            </p:nvSpPr>
            <p:spPr bwMode="auto">
              <a:xfrm>
                <a:off x="3401" y="381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0" name="Line 847"/>
              <p:cNvSpPr>
                <a:spLocks noChangeShapeType="1"/>
              </p:cNvSpPr>
              <p:nvPr/>
            </p:nvSpPr>
            <p:spPr bwMode="auto">
              <a:xfrm>
                <a:off x="3389" y="38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1" name="Line 848"/>
              <p:cNvSpPr>
                <a:spLocks noChangeShapeType="1"/>
              </p:cNvSpPr>
              <p:nvPr/>
            </p:nvSpPr>
            <p:spPr bwMode="auto">
              <a:xfrm>
                <a:off x="3427" y="380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2" name="Line 849"/>
              <p:cNvSpPr>
                <a:spLocks noChangeShapeType="1"/>
              </p:cNvSpPr>
              <p:nvPr/>
            </p:nvSpPr>
            <p:spPr bwMode="auto">
              <a:xfrm>
                <a:off x="3415" y="381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3" name="Line 850"/>
              <p:cNvSpPr>
                <a:spLocks noChangeShapeType="1"/>
              </p:cNvSpPr>
              <p:nvPr/>
            </p:nvSpPr>
            <p:spPr bwMode="auto">
              <a:xfrm>
                <a:off x="3453" y="379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4" name="Line 851"/>
              <p:cNvSpPr>
                <a:spLocks noChangeShapeType="1"/>
              </p:cNvSpPr>
              <p:nvPr/>
            </p:nvSpPr>
            <p:spPr bwMode="auto">
              <a:xfrm>
                <a:off x="3441" y="380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5" name="Line 852"/>
              <p:cNvSpPr>
                <a:spLocks noChangeShapeType="1"/>
              </p:cNvSpPr>
              <p:nvPr/>
            </p:nvSpPr>
            <p:spPr bwMode="auto">
              <a:xfrm>
                <a:off x="3480" y="378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6" name="Line 853"/>
              <p:cNvSpPr>
                <a:spLocks noChangeShapeType="1"/>
              </p:cNvSpPr>
              <p:nvPr/>
            </p:nvSpPr>
            <p:spPr bwMode="auto">
              <a:xfrm>
                <a:off x="3468" y="37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7" name="Line 854"/>
              <p:cNvSpPr>
                <a:spLocks noChangeShapeType="1"/>
              </p:cNvSpPr>
              <p:nvPr/>
            </p:nvSpPr>
            <p:spPr bwMode="auto">
              <a:xfrm>
                <a:off x="3506" y="377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8" name="Line 855"/>
              <p:cNvSpPr>
                <a:spLocks noChangeShapeType="1"/>
              </p:cNvSpPr>
              <p:nvPr/>
            </p:nvSpPr>
            <p:spPr bwMode="auto">
              <a:xfrm>
                <a:off x="3494" y="37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09" name="Line 856"/>
              <p:cNvSpPr>
                <a:spLocks noChangeShapeType="1"/>
              </p:cNvSpPr>
              <p:nvPr/>
            </p:nvSpPr>
            <p:spPr bwMode="auto">
              <a:xfrm>
                <a:off x="3532" y="375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0" name="Line 857"/>
              <p:cNvSpPr>
                <a:spLocks noChangeShapeType="1"/>
              </p:cNvSpPr>
              <p:nvPr/>
            </p:nvSpPr>
            <p:spPr bwMode="auto">
              <a:xfrm>
                <a:off x="3520" y="37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1" name="Line 858"/>
              <p:cNvSpPr>
                <a:spLocks noChangeShapeType="1"/>
              </p:cNvSpPr>
              <p:nvPr/>
            </p:nvSpPr>
            <p:spPr bwMode="auto">
              <a:xfrm>
                <a:off x="3558" y="374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2" name="Line 859"/>
              <p:cNvSpPr>
                <a:spLocks noChangeShapeType="1"/>
              </p:cNvSpPr>
              <p:nvPr/>
            </p:nvSpPr>
            <p:spPr bwMode="auto">
              <a:xfrm>
                <a:off x="3546" y="37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3" name="Line 860"/>
              <p:cNvSpPr>
                <a:spLocks noChangeShapeType="1"/>
              </p:cNvSpPr>
              <p:nvPr/>
            </p:nvSpPr>
            <p:spPr bwMode="auto">
              <a:xfrm>
                <a:off x="3584" y="372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4" name="Line 861"/>
              <p:cNvSpPr>
                <a:spLocks noChangeShapeType="1"/>
              </p:cNvSpPr>
              <p:nvPr/>
            </p:nvSpPr>
            <p:spPr bwMode="auto">
              <a:xfrm>
                <a:off x="3572" y="37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5" name="Line 862"/>
              <p:cNvSpPr>
                <a:spLocks noChangeShapeType="1"/>
              </p:cNvSpPr>
              <p:nvPr/>
            </p:nvSpPr>
            <p:spPr bwMode="auto">
              <a:xfrm>
                <a:off x="3610" y="371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6" name="Line 863"/>
              <p:cNvSpPr>
                <a:spLocks noChangeShapeType="1"/>
              </p:cNvSpPr>
              <p:nvPr/>
            </p:nvSpPr>
            <p:spPr bwMode="auto">
              <a:xfrm>
                <a:off x="3598" y="371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7" name="Line 864"/>
              <p:cNvSpPr>
                <a:spLocks noChangeShapeType="1"/>
              </p:cNvSpPr>
              <p:nvPr/>
            </p:nvSpPr>
            <p:spPr bwMode="auto">
              <a:xfrm>
                <a:off x="3636" y="369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8" name="Line 865"/>
              <p:cNvSpPr>
                <a:spLocks noChangeShapeType="1"/>
              </p:cNvSpPr>
              <p:nvPr/>
            </p:nvSpPr>
            <p:spPr bwMode="auto">
              <a:xfrm>
                <a:off x="3624" y="36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19" name="Line 866"/>
              <p:cNvSpPr>
                <a:spLocks noChangeShapeType="1"/>
              </p:cNvSpPr>
              <p:nvPr/>
            </p:nvSpPr>
            <p:spPr bwMode="auto">
              <a:xfrm>
                <a:off x="3662" y="367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0" name="Line 867"/>
              <p:cNvSpPr>
                <a:spLocks noChangeShapeType="1"/>
              </p:cNvSpPr>
              <p:nvPr/>
            </p:nvSpPr>
            <p:spPr bwMode="auto">
              <a:xfrm>
                <a:off x="3650" y="36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1" name="Line 868"/>
              <p:cNvSpPr>
                <a:spLocks noChangeShapeType="1"/>
              </p:cNvSpPr>
              <p:nvPr/>
            </p:nvSpPr>
            <p:spPr bwMode="auto">
              <a:xfrm>
                <a:off x="3688" y="365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2" name="Line 869"/>
              <p:cNvSpPr>
                <a:spLocks noChangeShapeType="1"/>
              </p:cNvSpPr>
              <p:nvPr/>
            </p:nvSpPr>
            <p:spPr bwMode="auto">
              <a:xfrm>
                <a:off x="3676" y="36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3" name="Line 870"/>
              <p:cNvSpPr>
                <a:spLocks noChangeShapeType="1"/>
              </p:cNvSpPr>
              <p:nvPr/>
            </p:nvSpPr>
            <p:spPr bwMode="auto">
              <a:xfrm>
                <a:off x="3714" y="363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4" name="Line 871"/>
              <p:cNvSpPr>
                <a:spLocks noChangeShapeType="1"/>
              </p:cNvSpPr>
              <p:nvPr/>
            </p:nvSpPr>
            <p:spPr bwMode="auto">
              <a:xfrm>
                <a:off x="3702" y="363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5" name="Line 872"/>
              <p:cNvSpPr>
                <a:spLocks noChangeShapeType="1"/>
              </p:cNvSpPr>
              <p:nvPr/>
            </p:nvSpPr>
            <p:spPr bwMode="auto">
              <a:xfrm>
                <a:off x="3741" y="360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6" name="Line 873"/>
              <p:cNvSpPr>
                <a:spLocks noChangeShapeType="1"/>
              </p:cNvSpPr>
              <p:nvPr/>
            </p:nvSpPr>
            <p:spPr bwMode="auto">
              <a:xfrm>
                <a:off x="3729" y="360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7" name="Line 874"/>
              <p:cNvSpPr>
                <a:spLocks noChangeShapeType="1"/>
              </p:cNvSpPr>
              <p:nvPr/>
            </p:nvSpPr>
            <p:spPr bwMode="auto">
              <a:xfrm>
                <a:off x="3767" y="358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8" name="Line 875"/>
              <p:cNvSpPr>
                <a:spLocks noChangeShapeType="1"/>
              </p:cNvSpPr>
              <p:nvPr/>
            </p:nvSpPr>
            <p:spPr bwMode="auto">
              <a:xfrm>
                <a:off x="3755" y="358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29" name="Line 876"/>
              <p:cNvSpPr>
                <a:spLocks noChangeShapeType="1"/>
              </p:cNvSpPr>
              <p:nvPr/>
            </p:nvSpPr>
            <p:spPr bwMode="auto">
              <a:xfrm>
                <a:off x="3793" y="35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0" name="Line 877"/>
              <p:cNvSpPr>
                <a:spLocks noChangeShapeType="1"/>
              </p:cNvSpPr>
              <p:nvPr/>
            </p:nvSpPr>
            <p:spPr bwMode="auto">
              <a:xfrm>
                <a:off x="3781" y="35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1" name="Line 878"/>
              <p:cNvSpPr>
                <a:spLocks noChangeShapeType="1"/>
              </p:cNvSpPr>
              <p:nvPr/>
            </p:nvSpPr>
            <p:spPr bwMode="auto">
              <a:xfrm>
                <a:off x="3818" y="352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2" name="Line 879"/>
              <p:cNvSpPr>
                <a:spLocks noChangeShapeType="1"/>
              </p:cNvSpPr>
              <p:nvPr/>
            </p:nvSpPr>
            <p:spPr bwMode="auto">
              <a:xfrm>
                <a:off x="3807" y="35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3" name="Line 880"/>
              <p:cNvSpPr>
                <a:spLocks noChangeShapeType="1"/>
              </p:cNvSpPr>
              <p:nvPr/>
            </p:nvSpPr>
            <p:spPr bwMode="auto">
              <a:xfrm>
                <a:off x="3844" y="349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4" name="Line 881"/>
              <p:cNvSpPr>
                <a:spLocks noChangeShapeType="1"/>
              </p:cNvSpPr>
              <p:nvPr/>
            </p:nvSpPr>
            <p:spPr bwMode="auto">
              <a:xfrm>
                <a:off x="3833" y="34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5" name="Line 882"/>
              <p:cNvSpPr>
                <a:spLocks noChangeShapeType="1"/>
              </p:cNvSpPr>
              <p:nvPr/>
            </p:nvSpPr>
            <p:spPr bwMode="auto">
              <a:xfrm>
                <a:off x="3871" y="346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6" name="Line 883"/>
              <p:cNvSpPr>
                <a:spLocks noChangeShapeType="1"/>
              </p:cNvSpPr>
              <p:nvPr/>
            </p:nvSpPr>
            <p:spPr bwMode="auto">
              <a:xfrm>
                <a:off x="3859" y="34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7" name="Line 884"/>
              <p:cNvSpPr>
                <a:spLocks noChangeShapeType="1"/>
              </p:cNvSpPr>
              <p:nvPr/>
            </p:nvSpPr>
            <p:spPr bwMode="auto">
              <a:xfrm>
                <a:off x="3897" y="34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8" name="Line 885"/>
              <p:cNvSpPr>
                <a:spLocks noChangeShapeType="1"/>
              </p:cNvSpPr>
              <p:nvPr/>
            </p:nvSpPr>
            <p:spPr bwMode="auto">
              <a:xfrm>
                <a:off x="3885" y="34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39" name="Line 886"/>
              <p:cNvSpPr>
                <a:spLocks noChangeShapeType="1"/>
              </p:cNvSpPr>
              <p:nvPr/>
            </p:nvSpPr>
            <p:spPr bwMode="auto">
              <a:xfrm>
                <a:off x="3923" y="339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0" name="Line 887"/>
              <p:cNvSpPr>
                <a:spLocks noChangeShapeType="1"/>
              </p:cNvSpPr>
              <p:nvPr/>
            </p:nvSpPr>
            <p:spPr bwMode="auto">
              <a:xfrm>
                <a:off x="3911" y="33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1" name="Line 888"/>
              <p:cNvSpPr>
                <a:spLocks noChangeShapeType="1"/>
              </p:cNvSpPr>
              <p:nvPr/>
            </p:nvSpPr>
            <p:spPr bwMode="auto">
              <a:xfrm>
                <a:off x="3949" y="333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2" name="Line 889"/>
              <p:cNvSpPr>
                <a:spLocks noChangeShapeType="1"/>
              </p:cNvSpPr>
              <p:nvPr/>
            </p:nvSpPr>
            <p:spPr bwMode="auto">
              <a:xfrm>
                <a:off x="3937" y="33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3" name="Line 890"/>
              <p:cNvSpPr>
                <a:spLocks noChangeShapeType="1"/>
              </p:cNvSpPr>
              <p:nvPr/>
            </p:nvSpPr>
            <p:spPr bwMode="auto">
              <a:xfrm>
                <a:off x="3975" y="327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4" name="Line 891"/>
              <p:cNvSpPr>
                <a:spLocks noChangeShapeType="1"/>
              </p:cNvSpPr>
              <p:nvPr/>
            </p:nvSpPr>
            <p:spPr bwMode="auto">
              <a:xfrm>
                <a:off x="3963" y="32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5" name="Line 892"/>
              <p:cNvSpPr>
                <a:spLocks noChangeShapeType="1"/>
              </p:cNvSpPr>
              <p:nvPr/>
            </p:nvSpPr>
            <p:spPr bwMode="auto">
              <a:xfrm>
                <a:off x="4001" y="32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6" name="Line 893"/>
              <p:cNvSpPr>
                <a:spLocks noChangeShapeType="1"/>
              </p:cNvSpPr>
              <p:nvPr/>
            </p:nvSpPr>
            <p:spPr bwMode="auto">
              <a:xfrm>
                <a:off x="3990" y="32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7" name="Line 894"/>
              <p:cNvSpPr>
                <a:spLocks noChangeShapeType="1"/>
              </p:cNvSpPr>
              <p:nvPr/>
            </p:nvSpPr>
            <p:spPr bwMode="auto">
              <a:xfrm>
                <a:off x="4027" y="311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8" name="Line 895"/>
              <p:cNvSpPr>
                <a:spLocks noChangeShapeType="1"/>
              </p:cNvSpPr>
              <p:nvPr/>
            </p:nvSpPr>
            <p:spPr bwMode="auto">
              <a:xfrm>
                <a:off x="4016" y="31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49" name="Line 896"/>
              <p:cNvSpPr>
                <a:spLocks noChangeShapeType="1"/>
              </p:cNvSpPr>
              <p:nvPr/>
            </p:nvSpPr>
            <p:spPr bwMode="auto">
              <a:xfrm>
                <a:off x="4053" y="294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0" name="Line 897"/>
              <p:cNvSpPr>
                <a:spLocks noChangeShapeType="1"/>
              </p:cNvSpPr>
              <p:nvPr/>
            </p:nvSpPr>
            <p:spPr bwMode="auto">
              <a:xfrm>
                <a:off x="4042" y="2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1" name="Line 898"/>
              <p:cNvSpPr>
                <a:spLocks noChangeShapeType="1"/>
              </p:cNvSpPr>
              <p:nvPr/>
            </p:nvSpPr>
            <p:spPr bwMode="auto">
              <a:xfrm>
                <a:off x="4079" y="294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2" name="Line 899"/>
              <p:cNvSpPr>
                <a:spLocks noChangeShapeType="1"/>
              </p:cNvSpPr>
              <p:nvPr/>
            </p:nvSpPr>
            <p:spPr bwMode="auto">
              <a:xfrm>
                <a:off x="4068" y="2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3" name="Line 900"/>
              <p:cNvSpPr>
                <a:spLocks noChangeShapeType="1"/>
              </p:cNvSpPr>
              <p:nvPr/>
            </p:nvSpPr>
            <p:spPr bwMode="auto">
              <a:xfrm>
                <a:off x="4105" y="310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4" name="Line 901"/>
              <p:cNvSpPr>
                <a:spLocks noChangeShapeType="1"/>
              </p:cNvSpPr>
              <p:nvPr/>
            </p:nvSpPr>
            <p:spPr bwMode="auto">
              <a:xfrm>
                <a:off x="4094" y="31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5" name="Line 902"/>
              <p:cNvSpPr>
                <a:spLocks noChangeShapeType="1"/>
              </p:cNvSpPr>
              <p:nvPr/>
            </p:nvSpPr>
            <p:spPr bwMode="auto">
              <a:xfrm>
                <a:off x="4132" y="32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6" name="Line 903"/>
              <p:cNvSpPr>
                <a:spLocks noChangeShapeType="1"/>
              </p:cNvSpPr>
              <p:nvPr/>
            </p:nvSpPr>
            <p:spPr bwMode="auto">
              <a:xfrm>
                <a:off x="4120" y="32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7" name="Line 904"/>
              <p:cNvSpPr>
                <a:spLocks noChangeShapeType="1"/>
              </p:cNvSpPr>
              <p:nvPr/>
            </p:nvSpPr>
            <p:spPr bwMode="auto">
              <a:xfrm>
                <a:off x="4158" y="326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8" name="Line 905"/>
              <p:cNvSpPr>
                <a:spLocks noChangeShapeType="1"/>
              </p:cNvSpPr>
              <p:nvPr/>
            </p:nvSpPr>
            <p:spPr bwMode="auto">
              <a:xfrm>
                <a:off x="4146" y="32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9" name="Line 906"/>
              <p:cNvSpPr>
                <a:spLocks noChangeShapeType="1"/>
              </p:cNvSpPr>
              <p:nvPr/>
            </p:nvSpPr>
            <p:spPr bwMode="auto">
              <a:xfrm>
                <a:off x="4184" y="332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0" name="Line 907"/>
              <p:cNvSpPr>
                <a:spLocks noChangeShapeType="1"/>
              </p:cNvSpPr>
              <p:nvPr/>
            </p:nvSpPr>
            <p:spPr bwMode="auto">
              <a:xfrm>
                <a:off x="4172" y="33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1" name="Line 908"/>
              <p:cNvSpPr>
                <a:spLocks noChangeShapeType="1"/>
              </p:cNvSpPr>
              <p:nvPr/>
            </p:nvSpPr>
            <p:spPr bwMode="auto">
              <a:xfrm>
                <a:off x="4210" y="338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2" name="Line 909"/>
              <p:cNvSpPr>
                <a:spLocks noChangeShapeType="1"/>
              </p:cNvSpPr>
              <p:nvPr/>
            </p:nvSpPr>
            <p:spPr bwMode="auto">
              <a:xfrm>
                <a:off x="4198" y="33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3" name="Line 910"/>
              <p:cNvSpPr>
                <a:spLocks noChangeShapeType="1"/>
              </p:cNvSpPr>
              <p:nvPr/>
            </p:nvSpPr>
            <p:spPr bwMode="auto">
              <a:xfrm>
                <a:off x="4236" y="34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4" name="Line 911"/>
              <p:cNvSpPr>
                <a:spLocks noChangeShapeType="1"/>
              </p:cNvSpPr>
              <p:nvPr/>
            </p:nvSpPr>
            <p:spPr bwMode="auto">
              <a:xfrm>
                <a:off x="4225" y="34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5" name="Line 912"/>
              <p:cNvSpPr>
                <a:spLocks noChangeShapeType="1"/>
              </p:cNvSpPr>
              <p:nvPr/>
            </p:nvSpPr>
            <p:spPr bwMode="auto">
              <a:xfrm>
                <a:off x="4262" y="344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6" name="Line 913"/>
              <p:cNvSpPr>
                <a:spLocks noChangeShapeType="1"/>
              </p:cNvSpPr>
              <p:nvPr/>
            </p:nvSpPr>
            <p:spPr bwMode="auto">
              <a:xfrm>
                <a:off x="4251" y="34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7" name="Line 914"/>
              <p:cNvSpPr>
                <a:spLocks noChangeShapeType="1"/>
              </p:cNvSpPr>
              <p:nvPr/>
            </p:nvSpPr>
            <p:spPr bwMode="auto">
              <a:xfrm>
                <a:off x="4288" y="347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8" name="Line 915"/>
              <p:cNvSpPr>
                <a:spLocks noChangeShapeType="1"/>
              </p:cNvSpPr>
              <p:nvPr/>
            </p:nvSpPr>
            <p:spPr bwMode="auto">
              <a:xfrm>
                <a:off x="4276" y="347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69" name="Line 916"/>
              <p:cNvSpPr>
                <a:spLocks noChangeShapeType="1"/>
              </p:cNvSpPr>
              <p:nvPr/>
            </p:nvSpPr>
            <p:spPr bwMode="auto">
              <a:xfrm>
                <a:off x="4314" y="350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0" name="Line 917"/>
              <p:cNvSpPr>
                <a:spLocks noChangeShapeType="1"/>
              </p:cNvSpPr>
              <p:nvPr/>
            </p:nvSpPr>
            <p:spPr bwMode="auto">
              <a:xfrm>
                <a:off x="4302" y="35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1" name="Line 918"/>
              <p:cNvSpPr>
                <a:spLocks noChangeShapeType="1"/>
              </p:cNvSpPr>
              <p:nvPr/>
            </p:nvSpPr>
            <p:spPr bwMode="auto">
              <a:xfrm>
                <a:off x="4340" y="353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2" name="Line 919"/>
              <p:cNvSpPr>
                <a:spLocks noChangeShapeType="1"/>
              </p:cNvSpPr>
              <p:nvPr/>
            </p:nvSpPr>
            <p:spPr bwMode="auto">
              <a:xfrm>
                <a:off x="4328" y="353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3" name="Line 920"/>
              <p:cNvSpPr>
                <a:spLocks noChangeShapeType="1"/>
              </p:cNvSpPr>
              <p:nvPr/>
            </p:nvSpPr>
            <p:spPr bwMode="auto">
              <a:xfrm>
                <a:off x="4367" y="356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4" name="Line 921"/>
              <p:cNvSpPr>
                <a:spLocks noChangeShapeType="1"/>
              </p:cNvSpPr>
              <p:nvPr/>
            </p:nvSpPr>
            <p:spPr bwMode="auto">
              <a:xfrm>
                <a:off x="4355" y="356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5" name="Line 922"/>
              <p:cNvSpPr>
                <a:spLocks noChangeShapeType="1"/>
              </p:cNvSpPr>
              <p:nvPr/>
            </p:nvSpPr>
            <p:spPr bwMode="auto">
              <a:xfrm>
                <a:off x="4393" y="359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6" name="Line 923"/>
              <p:cNvSpPr>
                <a:spLocks noChangeShapeType="1"/>
              </p:cNvSpPr>
              <p:nvPr/>
            </p:nvSpPr>
            <p:spPr bwMode="auto">
              <a:xfrm>
                <a:off x="4381" y="35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7" name="Line 924"/>
              <p:cNvSpPr>
                <a:spLocks noChangeShapeType="1"/>
              </p:cNvSpPr>
              <p:nvPr/>
            </p:nvSpPr>
            <p:spPr bwMode="auto">
              <a:xfrm>
                <a:off x="4419" y="361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8" name="Line 925"/>
              <p:cNvSpPr>
                <a:spLocks noChangeShapeType="1"/>
              </p:cNvSpPr>
              <p:nvPr/>
            </p:nvSpPr>
            <p:spPr bwMode="auto">
              <a:xfrm>
                <a:off x="4407" y="36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79" name="Line 926"/>
              <p:cNvSpPr>
                <a:spLocks noChangeShapeType="1"/>
              </p:cNvSpPr>
              <p:nvPr/>
            </p:nvSpPr>
            <p:spPr bwMode="auto">
              <a:xfrm>
                <a:off x="4445" y="364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0" name="Line 927"/>
              <p:cNvSpPr>
                <a:spLocks noChangeShapeType="1"/>
              </p:cNvSpPr>
              <p:nvPr/>
            </p:nvSpPr>
            <p:spPr bwMode="auto">
              <a:xfrm>
                <a:off x="4433" y="36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1" name="Line 928"/>
              <p:cNvSpPr>
                <a:spLocks noChangeShapeType="1"/>
              </p:cNvSpPr>
              <p:nvPr/>
            </p:nvSpPr>
            <p:spPr bwMode="auto">
              <a:xfrm>
                <a:off x="4471" y="366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2" name="Line 929"/>
              <p:cNvSpPr>
                <a:spLocks noChangeShapeType="1"/>
              </p:cNvSpPr>
              <p:nvPr/>
            </p:nvSpPr>
            <p:spPr bwMode="auto">
              <a:xfrm>
                <a:off x="4459" y="366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3" name="Line 930"/>
              <p:cNvSpPr>
                <a:spLocks noChangeShapeType="1"/>
              </p:cNvSpPr>
              <p:nvPr/>
            </p:nvSpPr>
            <p:spPr bwMode="auto">
              <a:xfrm>
                <a:off x="4497" y="368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4" name="Line 931"/>
              <p:cNvSpPr>
                <a:spLocks noChangeShapeType="1"/>
              </p:cNvSpPr>
              <p:nvPr/>
            </p:nvSpPr>
            <p:spPr bwMode="auto">
              <a:xfrm>
                <a:off x="4485" y="36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5" name="Line 932"/>
              <p:cNvSpPr>
                <a:spLocks noChangeShapeType="1"/>
              </p:cNvSpPr>
              <p:nvPr/>
            </p:nvSpPr>
            <p:spPr bwMode="auto">
              <a:xfrm>
                <a:off x="4523" y="370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6" name="Line 933"/>
              <p:cNvSpPr>
                <a:spLocks noChangeShapeType="1"/>
              </p:cNvSpPr>
              <p:nvPr/>
            </p:nvSpPr>
            <p:spPr bwMode="auto">
              <a:xfrm>
                <a:off x="4511" y="370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7" name="Line 934"/>
              <p:cNvSpPr>
                <a:spLocks noChangeShapeType="1"/>
              </p:cNvSpPr>
              <p:nvPr/>
            </p:nvSpPr>
            <p:spPr bwMode="auto">
              <a:xfrm>
                <a:off x="4549" y="371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8" name="Line 935"/>
              <p:cNvSpPr>
                <a:spLocks noChangeShapeType="1"/>
              </p:cNvSpPr>
              <p:nvPr/>
            </p:nvSpPr>
            <p:spPr bwMode="auto">
              <a:xfrm>
                <a:off x="4537" y="37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89" name="Line 936"/>
              <p:cNvSpPr>
                <a:spLocks noChangeShapeType="1"/>
              </p:cNvSpPr>
              <p:nvPr/>
            </p:nvSpPr>
            <p:spPr bwMode="auto">
              <a:xfrm>
                <a:off x="4575" y="373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0" name="Line 937"/>
              <p:cNvSpPr>
                <a:spLocks noChangeShapeType="1"/>
              </p:cNvSpPr>
              <p:nvPr/>
            </p:nvSpPr>
            <p:spPr bwMode="auto">
              <a:xfrm>
                <a:off x="4563" y="373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1" name="Line 938"/>
              <p:cNvSpPr>
                <a:spLocks noChangeShapeType="1"/>
              </p:cNvSpPr>
              <p:nvPr/>
            </p:nvSpPr>
            <p:spPr bwMode="auto">
              <a:xfrm>
                <a:off x="4601" y="374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2" name="Line 939"/>
              <p:cNvSpPr>
                <a:spLocks noChangeShapeType="1"/>
              </p:cNvSpPr>
              <p:nvPr/>
            </p:nvSpPr>
            <p:spPr bwMode="auto">
              <a:xfrm>
                <a:off x="4589" y="374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3" name="Line 940"/>
              <p:cNvSpPr>
                <a:spLocks noChangeShapeType="1"/>
              </p:cNvSpPr>
              <p:nvPr/>
            </p:nvSpPr>
            <p:spPr bwMode="auto">
              <a:xfrm>
                <a:off x="4628" y="375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4" name="Line 941"/>
              <p:cNvSpPr>
                <a:spLocks noChangeShapeType="1"/>
              </p:cNvSpPr>
              <p:nvPr/>
            </p:nvSpPr>
            <p:spPr bwMode="auto">
              <a:xfrm>
                <a:off x="4616" y="37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5" name="Line 942"/>
              <p:cNvSpPr>
                <a:spLocks noChangeShapeType="1"/>
              </p:cNvSpPr>
              <p:nvPr/>
            </p:nvSpPr>
            <p:spPr bwMode="auto">
              <a:xfrm>
                <a:off x="4654" y="377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6" name="Line 943"/>
              <p:cNvSpPr>
                <a:spLocks noChangeShapeType="1"/>
              </p:cNvSpPr>
              <p:nvPr/>
            </p:nvSpPr>
            <p:spPr bwMode="auto">
              <a:xfrm>
                <a:off x="4642" y="37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7" name="Line 944"/>
              <p:cNvSpPr>
                <a:spLocks noChangeShapeType="1"/>
              </p:cNvSpPr>
              <p:nvPr/>
            </p:nvSpPr>
            <p:spPr bwMode="auto">
              <a:xfrm>
                <a:off x="4680" y="378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8" name="Line 945"/>
              <p:cNvSpPr>
                <a:spLocks noChangeShapeType="1"/>
              </p:cNvSpPr>
              <p:nvPr/>
            </p:nvSpPr>
            <p:spPr bwMode="auto">
              <a:xfrm>
                <a:off x="4668" y="37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99" name="Line 946"/>
              <p:cNvSpPr>
                <a:spLocks noChangeShapeType="1"/>
              </p:cNvSpPr>
              <p:nvPr/>
            </p:nvSpPr>
            <p:spPr bwMode="auto">
              <a:xfrm>
                <a:off x="4706" y="379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0" name="Line 947"/>
              <p:cNvSpPr>
                <a:spLocks noChangeShapeType="1"/>
              </p:cNvSpPr>
              <p:nvPr/>
            </p:nvSpPr>
            <p:spPr bwMode="auto">
              <a:xfrm>
                <a:off x="4694" y="37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1" name="Line 948"/>
              <p:cNvSpPr>
                <a:spLocks noChangeShapeType="1"/>
              </p:cNvSpPr>
              <p:nvPr/>
            </p:nvSpPr>
            <p:spPr bwMode="auto">
              <a:xfrm>
                <a:off x="4732" y="378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2" name="Line 949"/>
              <p:cNvSpPr>
                <a:spLocks noChangeShapeType="1"/>
              </p:cNvSpPr>
              <p:nvPr/>
            </p:nvSpPr>
            <p:spPr bwMode="auto">
              <a:xfrm>
                <a:off x="4720" y="37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3" name="Line 950"/>
              <p:cNvSpPr>
                <a:spLocks noChangeShapeType="1"/>
              </p:cNvSpPr>
              <p:nvPr/>
            </p:nvSpPr>
            <p:spPr bwMode="auto">
              <a:xfrm>
                <a:off x="4758" y="380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4" name="Line 951"/>
              <p:cNvSpPr>
                <a:spLocks noChangeShapeType="1"/>
              </p:cNvSpPr>
              <p:nvPr/>
            </p:nvSpPr>
            <p:spPr bwMode="auto">
              <a:xfrm>
                <a:off x="4746" y="380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5" name="Line 952"/>
              <p:cNvSpPr>
                <a:spLocks noChangeShapeType="1"/>
              </p:cNvSpPr>
              <p:nvPr/>
            </p:nvSpPr>
            <p:spPr bwMode="auto">
              <a:xfrm>
                <a:off x="4784" y="381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6" name="Line 953"/>
              <p:cNvSpPr>
                <a:spLocks noChangeShapeType="1"/>
              </p:cNvSpPr>
              <p:nvPr/>
            </p:nvSpPr>
            <p:spPr bwMode="auto">
              <a:xfrm>
                <a:off x="4772" y="381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7" name="Line 954"/>
              <p:cNvSpPr>
                <a:spLocks noChangeShapeType="1"/>
              </p:cNvSpPr>
              <p:nvPr/>
            </p:nvSpPr>
            <p:spPr bwMode="auto">
              <a:xfrm>
                <a:off x="4810" y="381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8" name="Line 955"/>
              <p:cNvSpPr>
                <a:spLocks noChangeShapeType="1"/>
              </p:cNvSpPr>
              <p:nvPr/>
            </p:nvSpPr>
            <p:spPr bwMode="auto">
              <a:xfrm>
                <a:off x="4798" y="382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09" name="Line 956"/>
              <p:cNvSpPr>
                <a:spLocks noChangeShapeType="1"/>
              </p:cNvSpPr>
              <p:nvPr/>
            </p:nvSpPr>
            <p:spPr bwMode="auto">
              <a:xfrm>
                <a:off x="4836" y="382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0" name="Line 957"/>
              <p:cNvSpPr>
                <a:spLocks noChangeShapeType="1"/>
              </p:cNvSpPr>
              <p:nvPr/>
            </p:nvSpPr>
            <p:spPr bwMode="auto">
              <a:xfrm>
                <a:off x="4824" y="38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1" name="Line 958"/>
              <p:cNvSpPr>
                <a:spLocks noChangeShapeType="1"/>
              </p:cNvSpPr>
              <p:nvPr/>
            </p:nvSpPr>
            <p:spPr bwMode="auto">
              <a:xfrm>
                <a:off x="4862" y="383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2" name="Line 959"/>
              <p:cNvSpPr>
                <a:spLocks noChangeShapeType="1"/>
              </p:cNvSpPr>
              <p:nvPr/>
            </p:nvSpPr>
            <p:spPr bwMode="auto">
              <a:xfrm>
                <a:off x="4850" y="38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3" name="Line 960"/>
              <p:cNvSpPr>
                <a:spLocks noChangeShapeType="1"/>
              </p:cNvSpPr>
              <p:nvPr/>
            </p:nvSpPr>
            <p:spPr bwMode="auto">
              <a:xfrm>
                <a:off x="4889" y="384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4" name="Line 961"/>
              <p:cNvSpPr>
                <a:spLocks noChangeShapeType="1"/>
              </p:cNvSpPr>
              <p:nvPr/>
            </p:nvSpPr>
            <p:spPr bwMode="auto">
              <a:xfrm>
                <a:off x="4877" y="38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5" name="Line 962"/>
              <p:cNvSpPr>
                <a:spLocks noChangeShapeType="1"/>
              </p:cNvSpPr>
              <p:nvPr/>
            </p:nvSpPr>
            <p:spPr bwMode="auto">
              <a:xfrm>
                <a:off x="4915" y="384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6" name="Line 963"/>
              <p:cNvSpPr>
                <a:spLocks noChangeShapeType="1"/>
              </p:cNvSpPr>
              <p:nvPr/>
            </p:nvSpPr>
            <p:spPr bwMode="auto">
              <a:xfrm>
                <a:off x="4903" y="38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7" name="Line 964"/>
              <p:cNvSpPr>
                <a:spLocks noChangeShapeType="1"/>
              </p:cNvSpPr>
              <p:nvPr/>
            </p:nvSpPr>
            <p:spPr bwMode="auto">
              <a:xfrm>
                <a:off x="4941" y="384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8" name="Line 965"/>
              <p:cNvSpPr>
                <a:spLocks noChangeShapeType="1"/>
              </p:cNvSpPr>
              <p:nvPr/>
            </p:nvSpPr>
            <p:spPr bwMode="auto">
              <a:xfrm>
                <a:off x="4929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19" name="Line 966"/>
              <p:cNvSpPr>
                <a:spLocks noChangeShapeType="1"/>
              </p:cNvSpPr>
              <p:nvPr/>
            </p:nvSpPr>
            <p:spPr bwMode="auto">
              <a:xfrm>
                <a:off x="4967" y="384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0" name="Line 967"/>
              <p:cNvSpPr>
                <a:spLocks noChangeShapeType="1"/>
              </p:cNvSpPr>
              <p:nvPr/>
            </p:nvSpPr>
            <p:spPr bwMode="auto">
              <a:xfrm>
                <a:off x="4955" y="38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1" name="Line 968"/>
              <p:cNvSpPr>
                <a:spLocks noChangeShapeType="1"/>
              </p:cNvSpPr>
              <p:nvPr/>
            </p:nvSpPr>
            <p:spPr bwMode="auto">
              <a:xfrm>
                <a:off x="4993" y="38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2" name="Line 969"/>
              <p:cNvSpPr>
                <a:spLocks noChangeShapeType="1"/>
              </p:cNvSpPr>
              <p:nvPr/>
            </p:nvSpPr>
            <p:spPr bwMode="auto">
              <a:xfrm>
                <a:off x="4981" y="385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3" name="Line 970"/>
              <p:cNvSpPr>
                <a:spLocks noChangeShapeType="1"/>
              </p:cNvSpPr>
              <p:nvPr/>
            </p:nvSpPr>
            <p:spPr bwMode="auto">
              <a:xfrm>
                <a:off x="5019" y="386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4" name="Line 971"/>
              <p:cNvSpPr>
                <a:spLocks noChangeShapeType="1"/>
              </p:cNvSpPr>
              <p:nvPr/>
            </p:nvSpPr>
            <p:spPr bwMode="auto">
              <a:xfrm>
                <a:off x="5007" y="387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5" name="Line 972"/>
              <p:cNvSpPr>
                <a:spLocks noChangeShapeType="1"/>
              </p:cNvSpPr>
              <p:nvPr/>
            </p:nvSpPr>
            <p:spPr bwMode="auto">
              <a:xfrm>
                <a:off x="5045" y="388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6" name="Line 973"/>
              <p:cNvSpPr>
                <a:spLocks noChangeShapeType="1"/>
              </p:cNvSpPr>
              <p:nvPr/>
            </p:nvSpPr>
            <p:spPr bwMode="auto">
              <a:xfrm>
                <a:off x="5033" y="388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7" name="Line 974"/>
              <p:cNvSpPr>
                <a:spLocks noChangeShapeType="1"/>
              </p:cNvSpPr>
              <p:nvPr/>
            </p:nvSpPr>
            <p:spPr bwMode="auto">
              <a:xfrm>
                <a:off x="5071" y="388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8" name="Line 975"/>
              <p:cNvSpPr>
                <a:spLocks noChangeShapeType="1"/>
              </p:cNvSpPr>
              <p:nvPr/>
            </p:nvSpPr>
            <p:spPr bwMode="auto">
              <a:xfrm>
                <a:off x="5059" y="38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29" name="Line 976"/>
              <p:cNvSpPr>
                <a:spLocks noChangeShapeType="1"/>
              </p:cNvSpPr>
              <p:nvPr/>
            </p:nvSpPr>
            <p:spPr bwMode="auto">
              <a:xfrm>
                <a:off x="5097" y="389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0" name="Line 977"/>
              <p:cNvSpPr>
                <a:spLocks noChangeShapeType="1"/>
              </p:cNvSpPr>
              <p:nvPr/>
            </p:nvSpPr>
            <p:spPr bwMode="auto">
              <a:xfrm>
                <a:off x="5085" y="38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1" name="Line 978"/>
              <p:cNvSpPr>
                <a:spLocks noChangeShapeType="1"/>
              </p:cNvSpPr>
              <p:nvPr/>
            </p:nvSpPr>
            <p:spPr bwMode="auto">
              <a:xfrm>
                <a:off x="5123" y="390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2" name="Line 979"/>
              <p:cNvSpPr>
                <a:spLocks noChangeShapeType="1"/>
              </p:cNvSpPr>
              <p:nvPr/>
            </p:nvSpPr>
            <p:spPr bwMode="auto">
              <a:xfrm>
                <a:off x="5111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3" name="Line 980"/>
              <p:cNvSpPr>
                <a:spLocks noChangeShapeType="1"/>
              </p:cNvSpPr>
              <p:nvPr/>
            </p:nvSpPr>
            <p:spPr bwMode="auto">
              <a:xfrm>
                <a:off x="5150" y="391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4" name="Line 981"/>
              <p:cNvSpPr>
                <a:spLocks noChangeShapeType="1"/>
              </p:cNvSpPr>
              <p:nvPr/>
            </p:nvSpPr>
            <p:spPr bwMode="auto">
              <a:xfrm>
                <a:off x="5138" y="39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5" name="Line 982"/>
              <p:cNvSpPr>
                <a:spLocks noChangeShapeType="1"/>
              </p:cNvSpPr>
              <p:nvPr/>
            </p:nvSpPr>
            <p:spPr bwMode="auto">
              <a:xfrm>
                <a:off x="5176" y="391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6" name="Line 983"/>
              <p:cNvSpPr>
                <a:spLocks noChangeShapeType="1"/>
              </p:cNvSpPr>
              <p:nvPr/>
            </p:nvSpPr>
            <p:spPr bwMode="auto">
              <a:xfrm>
                <a:off x="5164" y="39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7" name="Line 984"/>
              <p:cNvSpPr>
                <a:spLocks noChangeShapeType="1"/>
              </p:cNvSpPr>
              <p:nvPr/>
            </p:nvSpPr>
            <p:spPr bwMode="auto">
              <a:xfrm>
                <a:off x="5202" y="392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8" name="Line 985"/>
              <p:cNvSpPr>
                <a:spLocks noChangeShapeType="1"/>
              </p:cNvSpPr>
              <p:nvPr/>
            </p:nvSpPr>
            <p:spPr bwMode="auto">
              <a:xfrm>
                <a:off x="5190" y="39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9" name="Line 986"/>
              <p:cNvSpPr>
                <a:spLocks noChangeShapeType="1"/>
              </p:cNvSpPr>
              <p:nvPr/>
            </p:nvSpPr>
            <p:spPr bwMode="auto">
              <a:xfrm>
                <a:off x="5228" y="392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0" name="Line 987"/>
              <p:cNvSpPr>
                <a:spLocks noChangeShapeType="1"/>
              </p:cNvSpPr>
              <p:nvPr/>
            </p:nvSpPr>
            <p:spPr bwMode="auto">
              <a:xfrm>
                <a:off x="5216" y="39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1" name="Line 988"/>
              <p:cNvSpPr>
                <a:spLocks noChangeShapeType="1"/>
              </p:cNvSpPr>
              <p:nvPr/>
            </p:nvSpPr>
            <p:spPr bwMode="auto">
              <a:xfrm>
                <a:off x="5254" y="393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2" name="Line 989"/>
              <p:cNvSpPr>
                <a:spLocks noChangeShapeType="1"/>
              </p:cNvSpPr>
              <p:nvPr/>
            </p:nvSpPr>
            <p:spPr bwMode="auto">
              <a:xfrm>
                <a:off x="5242" y="39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3" name="Line 990"/>
              <p:cNvSpPr>
                <a:spLocks noChangeShapeType="1"/>
              </p:cNvSpPr>
              <p:nvPr/>
            </p:nvSpPr>
            <p:spPr bwMode="auto">
              <a:xfrm>
                <a:off x="5280" y="393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4" name="Line 991"/>
              <p:cNvSpPr>
                <a:spLocks noChangeShapeType="1"/>
              </p:cNvSpPr>
              <p:nvPr/>
            </p:nvSpPr>
            <p:spPr bwMode="auto">
              <a:xfrm>
                <a:off x="5268" y="39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5" name="Line 992"/>
              <p:cNvSpPr>
                <a:spLocks noChangeShapeType="1"/>
              </p:cNvSpPr>
              <p:nvPr/>
            </p:nvSpPr>
            <p:spPr bwMode="auto">
              <a:xfrm>
                <a:off x="5306" y="394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6" name="Line 993"/>
              <p:cNvSpPr>
                <a:spLocks noChangeShapeType="1"/>
              </p:cNvSpPr>
              <p:nvPr/>
            </p:nvSpPr>
            <p:spPr bwMode="auto">
              <a:xfrm>
                <a:off x="5294" y="39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7" name="Line 994"/>
              <p:cNvSpPr>
                <a:spLocks noChangeShapeType="1"/>
              </p:cNvSpPr>
              <p:nvPr/>
            </p:nvSpPr>
            <p:spPr bwMode="auto">
              <a:xfrm>
                <a:off x="5332" y="394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8" name="Line 995"/>
              <p:cNvSpPr>
                <a:spLocks noChangeShapeType="1"/>
              </p:cNvSpPr>
              <p:nvPr/>
            </p:nvSpPr>
            <p:spPr bwMode="auto">
              <a:xfrm>
                <a:off x="5320" y="39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9" name="Line 996"/>
              <p:cNvSpPr>
                <a:spLocks noChangeShapeType="1"/>
              </p:cNvSpPr>
              <p:nvPr/>
            </p:nvSpPr>
            <p:spPr bwMode="auto">
              <a:xfrm>
                <a:off x="5358" y="395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0" name="Line 997"/>
              <p:cNvSpPr>
                <a:spLocks noChangeShapeType="1"/>
              </p:cNvSpPr>
              <p:nvPr/>
            </p:nvSpPr>
            <p:spPr bwMode="auto">
              <a:xfrm>
                <a:off x="5346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1" name="Line 998"/>
              <p:cNvSpPr>
                <a:spLocks noChangeShapeType="1"/>
              </p:cNvSpPr>
              <p:nvPr/>
            </p:nvSpPr>
            <p:spPr bwMode="auto">
              <a:xfrm>
                <a:off x="5385" y="395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2" name="Line 999"/>
              <p:cNvSpPr>
                <a:spLocks noChangeShapeType="1"/>
              </p:cNvSpPr>
              <p:nvPr/>
            </p:nvSpPr>
            <p:spPr bwMode="auto">
              <a:xfrm>
                <a:off x="5373" y="396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3" name="Line 1000"/>
              <p:cNvSpPr>
                <a:spLocks noChangeShapeType="1"/>
              </p:cNvSpPr>
              <p:nvPr/>
            </p:nvSpPr>
            <p:spPr bwMode="auto">
              <a:xfrm>
                <a:off x="5410" y="39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4" name="Line 1001"/>
              <p:cNvSpPr>
                <a:spLocks noChangeShapeType="1"/>
              </p:cNvSpPr>
              <p:nvPr/>
            </p:nvSpPr>
            <p:spPr bwMode="auto">
              <a:xfrm>
                <a:off x="5399" y="39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5" name="Line 1002"/>
              <p:cNvSpPr>
                <a:spLocks noChangeShapeType="1"/>
              </p:cNvSpPr>
              <p:nvPr/>
            </p:nvSpPr>
            <p:spPr bwMode="auto">
              <a:xfrm>
                <a:off x="5436" y="396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6" name="Line 1003"/>
              <p:cNvSpPr>
                <a:spLocks noChangeShapeType="1"/>
              </p:cNvSpPr>
              <p:nvPr/>
            </p:nvSpPr>
            <p:spPr bwMode="auto">
              <a:xfrm>
                <a:off x="5425" y="397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7" name="Line 1004"/>
              <p:cNvSpPr>
                <a:spLocks noChangeShapeType="1"/>
              </p:cNvSpPr>
              <p:nvPr/>
            </p:nvSpPr>
            <p:spPr bwMode="auto">
              <a:xfrm>
                <a:off x="5462" y="397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8" name="Line 1005"/>
              <p:cNvSpPr>
                <a:spLocks noChangeShapeType="1"/>
              </p:cNvSpPr>
              <p:nvPr/>
            </p:nvSpPr>
            <p:spPr bwMode="auto">
              <a:xfrm>
                <a:off x="5451" y="39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9" name="Line 1006"/>
              <p:cNvSpPr>
                <a:spLocks noChangeShapeType="1"/>
              </p:cNvSpPr>
              <p:nvPr/>
            </p:nvSpPr>
            <p:spPr bwMode="auto">
              <a:xfrm>
                <a:off x="5488" y="397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0" name="Line 1007"/>
              <p:cNvSpPr>
                <a:spLocks noChangeShapeType="1"/>
              </p:cNvSpPr>
              <p:nvPr/>
            </p:nvSpPr>
            <p:spPr bwMode="auto">
              <a:xfrm>
                <a:off x="5477" y="39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1" name="Line 1008"/>
              <p:cNvSpPr>
                <a:spLocks noChangeShapeType="1"/>
              </p:cNvSpPr>
              <p:nvPr/>
            </p:nvSpPr>
            <p:spPr bwMode="auto">
              <a:xfrm>
                <a:off x="5515" y="3978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2" name="Line 1009"/>
              <p:cNvSpPr>
                <a:spLocks noChangeShapeType="1"/>
              </p:cNvSpPr>
              <p:nvPr/>
            </p:nvSpPr>
            <p:spPr bwMode="auto">
              <a:xfrm>
                <a:off x="5503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3" name="Line 1010"/>
              <p:cNvSpPr>
                <a:spLocks noChangeShapeType="1"/>
              </p:cNvSpPr>
              <p:nvPr/>
            </p:nvSpPr>
            <p:spPr bwMode="auto">
              <a:xfrm>
                <a:off x="5541" y="39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4" name="Line 1011"/>
              <p:cNvSpPr>
                <a:spLocks noChangeShapeType="1"/>
              </p:cNvSpPr>
              <p:nvPr/>
            </p:nvSpPr>
            <p:spPr bwMode="auto">
              <a:xfrm>
                <a:off x="5529" y="39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5" name="Line 1012"/>
              <p:cNvSpPr>
                <a:spLocks noChangeShapeType="1"/>
              </p:cNvSpPr>
              <p:nvPr/>
            </p:nvSpPr>
            <p:spPr bwMode="auto">
              <a:xfrm>
                <a:off x="5567" y="398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6" name="Line 1013"/>
              <p:cNvSpPr>
                <a:spLocks noChangeShapeType="1"/>
              </p:cNvSpPr>
              <p:nvPr/>
            </p:nvSpPr>
            <p:spPr bwMode="auto">
              <a:xfrm>
                <a:off x="5555" y="39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7" name="Line 1014"/>
              <p:cNvSpPr>
                <a:spLocks noChangeShapeType="1"/>
              </p:cNvSpPr>
              <p:nvPr/>
            </p:nvSpPr>
            <p:spPr bwMode="auto">
              <a:xfrm>
                <a:off x="5593" y="399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8" name="Line 1015"/>
              <p:cNvSpPr>
                <a:spLocks noChangeShapeType="1"/>
              </p:cNvSpPr>
              <p:nvPr/>
            </p:nvSpPr>
            <p:spPr bwMode="auto">
              <a:xfrm>
                <a:off x="5581" y="39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9" name="Line 1016"/>
              <p:cNvSpPr>
                <a:spLocks noChangeShapeType="1"/>
              </p:cNvSpPr>
              <p:nvPr/>
            </p:nvSpPr>
            <p:spPr bwMode="auto">
              <a:xfrm>
                <a:off x="5619" y="400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0" name="Line 1017"/>
              <p:cNvSpPr>
                <a:spLocks noChangeShapeType="1"/>
              </p:cNvSpPr>
              <p:nvPr/>
            </p:nvSpPr>
            <p:spPr bwMode="auto">
              <a:xfrm>
                <a:off x="5607" y="40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71" name="Line 1018"/>
              <p:cNvSpPr>
                <a:spLocks noChangeShapeType="1"/>
              </p:cNvSpPr>
              <p:nvPr/>
            </p:nvSpPr>
            <p:spPr bwMode="auto">
              <a:xfrm>
                <a:off x="5645" y="4019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806" name="Group 1220"/>
            <p:cNvGrpSpPr>
              <a:grpSpLocks/>
            </p:cNvGrpSpPr>
            <p:nvPr/>
          </p:nvGrpSpPr>
          <p:grpSpPr bwMode="auto">
            <a:xfrm>
              <a:off x="2763" y="2885"/>
              <a:ext cx="2973" cy="1188"/>
              <a:chOff x="2763" y="2885"/>
              <a:chExt cx="2973" cy="1188"/>
            </a:xfrm>
          </p:grpSpPr>
          <p:sp>
            <p:nvSpPr>
              <p:cNvPr id="34472" name="Line 1020"/>
              <p:cNvSpPr>
                <a:spLocks noChangeShapeType="1"/>
              </p:cNvSpPr>
              <p:nvPr/>
            </p:nvSpPr>
            <p:spPr bwMode="auto">
              <a:xfrm>
                <a:off x="5634" y="40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3" name="Line 1021"/>
              <p:cNvSpPr>
                <a:spLocks noChangeShapeType="1"/>
              </p:cNvSpPr>
              <p:nvPr/>
            </p:nvSpPr>
            <p:spPr bwMode="auto">
              <a:xfrm>
                <a:off x="5671" y="4026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4" name="Line 1022"/>
              <p:cNvSpPr>
                <a:spLocks noChangeShapeType="1"/>
              </p:cNvSpPr>
              <p:nvPr/>
            </p:nvSpPr>
            <p:spPr bwMode="auto">
              <a:xfrm>
                <a:off x="5660" y="40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5" name="Line 1023"/>
              <p:cNvSpPr>
                <a:spLocks noChangeShapeType="1"/>
              </p:cNvSpPr>
              <p:nvPr/>
            </p:nvSpPr>
            <p:spPr bwMode="auto">
              <a:xfrm>
                <a:off x="5697" y="4026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6" name="Line 1024"/>
              <p:cNvSpPr>
                <a:spLocks noChangeShapeType="1"/>
              </p:cNvSpPr>
              <p:nvPr/>
            </p:nvSpPr>
            <p:spPr bwMode="auto">
              <a:xfrm>
                <a:off x="5686" y="40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7" name="Line 1025"/>
              <p:cNvSpPr>
                <a:spLocks noChangeShapeType="1"/>
              </p:cNvSpPr>
              <p:nvPr/>
            </p:nvSpPr>
            <p:spPr bwMode="auto">
              <a:xfrm>
                <a:off x="5723" y="4042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8" name="Line 1026"/>
              <p:cNvSpPr>
                <a:spLocks noChangeShapeType="1"/>
              </p:cNvSpPr>
              <p:nvPr/>
            </p:nvSpPr>
            <p:spPr bwMode="auto">
              <a:xfrm>
                <a:off x="5711" y="405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9" name="Line 1027"/>
              <p:cNvSpPr>
                <a:spLocks noChangeShapeType="1"/>
              </p:cNvSpPr>
              <p:nvPr/>
            </p:nvSpPr>
            <p:spPr bwMode="auto">
              <a:xfrm flipV="1">
                <a:off x="2775" y="4058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0" name="Line 1028"/>
              <p:cNvSpPr>
                <a:spLocks noChangeShapeType="1"/>
              </p:cNvSpPr>
              <p:nvPr/>
            </p:nvSpPr>
            <p:spPr bwMode="auto">
              <a:xfrm>
                <a:off x="2763" y="40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1" name="Line 1029"/>
              <p:cNvSpPr>
                <a:spLocks noChangeShapeType="1"/>
              </p:cNvSpPr>
              <p:nvPr/>
            </p:nvSpPr>
            <p:spPr bwMode="auto">
              <a:xfrm flipV="1">
                <a:off x="2801" y="402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2" name="Line 1030"/>
              <p:cNvSpPr>
                <a:spLocks noChangeShapeType="1"/>
              </p:cNvSpPr>
              <p:nvPr/>
            </p:nvSpPr>
            <p:spPr bwMode="auto">
              <a:xfrm>
                <a:off x="2789" y="40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3" name="Line 1031"/>
              <p:cNvSpPr>
                <a:spLocks noChangeShapeType="1"/>
              </p:cNvSpPr>
              <p:nvPr/>
            </p:nvSpPr>
            <p:spPr bwMode="auto">
              <a:xfrm flipV="1">
                <a:off x="2827" y="399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4" name="Line 1032"/>
              <p:cNvSpPr>
                <a:spLocks noChangeShapeType="1"/>
              </p:cNvSpPr>
              <p:nvPr/>
            </p:nvSpPr>
            <p:spPr bwMode="auto">
              <a:xfrm>
                <a:off x="2815" y="39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5" name="Line 1033"/>
              <p:cNvSpPr>
                <a:spLocks noChangeShapeType="1"/>
              </p:cNvSpPr>
              <p:nvPr/>
            </p:nvSpPr>
            <p:spPr bwMode="auto">
              <a:xfrm flipV="1">
                <a:off x="2853" y="398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6" name="Line 1034"/>
              <p:cNvSpPr>
                <a:spLocks noChangeShapeType="1"/>
              </p:cNvSpPr>
              <p:nvPr/>
            </p:nvSpPr>
            <p:spPr bwMode="auto">
              <a:xfrm>
                <a:off x="2841" y="398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7" name="Line 1035"/>
              <p:cNvSpPr>
                <a:spLocks noChangeShapeType="1"/>
              </p:cNvSpPr>
              <p:nvPr/>
            </p:nvSpPr>
            <p:spPr bwMode="auto">
              <a:xfrm flipV="1">
                <a:off x="2879" y="39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8" name="Line 1036"/>
              <p:cNvSpPr>
                <a:spLocks noChangeShapeType="1"/>
              </p:cNvSpPr>
              <p:nvPr/>
            </p:nvSpPr>
            <p:spPr bwMode="auto">
              <a:xfrm>
                <a:off x="2867" y="398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9" name="Line 1037"/>
              <p:cNvSpPr>
                <a:spLocks noChangeShapeType="1"/>
              </p:cNvSpPr>
              <p:nvPr/>
            </p:nvSpPr>
            <p:spPr bwMode="auto">
              <a:xfrm flipV="1">
                <a:off x="2905" y="398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0" name="Line 1038"/>
              <p:cNvSpPr>
                <a:spLocks noChangeShapeType="1"/>
              </p:cNvSpPr>
              <p:nvPr/>
            </p:nvSpPr>
            <p:spPr bwMode="auto">
              <a:xfrm>
                <a:off x="2893" y="39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1" name="Line 1039"/>
              <p:cNvSpPr>
                <a:spLocks noChangeShapeType="1"/>
              </p:cNvSpPr>
              <p:nvPr/>
            </p:nvSpPr>
            <p:spPr bwMode="auto">
              <a:xfrm flipV="1">
                <a:off x="2931" y="398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2" name="Line 1040"/>
              <p:cNvSpPr>
                <a:spLocks noChangeShapeType="1"/>
              </p:cNvSpPr>
              <p:nvPr/>
            </p:nvSpPr>
            <p:spPr bwMode="auto">
              <a:xfrm>
                <a:off x="2919" y="398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3" name="Line 1041"/>
              <p:cNvSpPr>
                <a:spLocks noChangeShapeType="1"/>
              </p:cNvSpPr>
              <p:nvPr/>
            </p:nvSpPr>
            <p:spPr bwMode="auto">
              <a:xfrm flipV="1">
                <a:off x="2957" y="3968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4" name="Line 1042"/>
              <p:cNvSpPr>
                <a:spLocks noChangeShapeType="1"/>
              </p:cNvSpPr>
              <p:nvPr/>
            </p:nvSpPr>
            <p:spPr bwMode="auto">
              <a:xfrm>
                <a:off x="2945" y="396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5" name="Line 1043"/>
              <p:cNvSpPr>
                <a:spLocks noChangeShapeType="1"/>
              </p:cNvSpPr>
              <p:nvPr/>
            </p:nvSpPr>
            <p:spPr bwMode="auto">
              <a:xfrm flipV="1">
                <a:off x="2984" y="3969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6" name="Line 1044"/>
              <p:cNvSpPr>
                <a:spLocks noChangeShapeType="1"/>
              </p:cNvSpPr>
              <p:nvPr/>
            </p:nvSpPr>
            <p:spPr bwMode="auto">
              <a:xfrm>
                <a:off x="2972" y="396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7" name="Line 1045"/>
              <p:cNvSpPr>
                <a:spLocks noChangeShapeType="1"/>
              </p:cNvSpPr>
              <p:nvPr/>
            </p:nvSpPr>
            <p:spPr bwMode="auto">
              <a:xfrm flipV="1">
                <a:off x="3010" y="396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8" name="Line 1046"/>
              <p:cNvSpPr>
                <a:spLocks noChangeShapeType="1"/>
              </p:cNvSpPr>
              <p:nvPr/>
            </p:nvSpPr>
            <p:spPr bwMode="auto">
              <a:xfrm>
                <a:off x="2998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9" name="Line 1047"/>
              <p:cNvSpPr>
                <a:spLocks noChangeShapeType="1"/>
              </p:cNvSpPr>
              <p:nvPr/>
            </p:nvSpPr>
            <p:spPr bwMode="auto">
              <a:xfrm flipV="1">
                <a:off x="3036" y="395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0" name="Line 1048"/>
              <p:cNvSpPr>
                <a:spLocks noChangeShapeType="1"/>
              </p:cNvSpPr>
              <p:nvPr/>
            </p:nvSpPr>
            <p:spPr bwMode="auto">
              <a:xfrm>
                <a:off x="3024" y="39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1" name="Line 1049"/>
              <p:cNvSpPr>
                <a:spLocks noChangeShapeType="1"/>
              </p:cNvSpPr>
              <p:nvPr/>
            </p:nvSpPr>
            <p:spPr bwMode="auto">
              <a:xfrm flipV="1">
                <a:off x="3062" y="394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2" name="Line 1050"/>
              <p:cNvSpPr>
                <a:spLocks noChangeShapeType="1"/>
              </p:cNvSpPr>
              <p:nvPr/>
            </p:nvSpPr>
            <p:spPr bwMode="auto">
              <a:xfrm>
                <a:off x="3050" y="39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3" name="Line 1051"/>
              <p:cNvSpPr>
                <a:spLocks noChangeShapeType="1"/>
              </p:cNvSpPr>
              <p:nvPr/>
            </p:nvSpPr>
            <p:spPr bwMode="auto">
              <a:xfrm flipV="1">
                <a:off x="3088" y="395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4" name="Line 1052"/>
              <p:cNvSpPr>
                <a:spLocks noChangeShapeType="1"/>
              </p:cNvSpPr>
              <p:nvPr/>
            </p:nvSpPr>
            <p:spPr bwMode="auto">
              <a:xfrm>
                <a:off x="3076" y="39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5" name="Line 1053"/>
              <p:cNvSpPr>
                <a:spLocks noChangeShapeType="1"/>
              </p:cNvSpPr>
              <p:nvPr/>
            </p:nvSpPr>
            <p:spPr bwMode="auto">
              <a:xfrm flipV="1">
                <a:off x="3114" y="395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6" name="Line 1054"/>
              <p:cNvSpPr>
                <a:spLocks noChangeShapeType="1"/>
              </p:cNvSpPr>
              <p:nvPr/>
            </p:nvSpPr>
            <p:spPr bwMode="auto">
              <a:xfrm>
                <a:off x="3102" y="395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7" name="Line 1055"/>
              <p:cNvSpPr>
                <a:spLocks noChangeShapeType="1"/>
              </p:cNvSpPr>
              <p:nvPr/>
            </p:nvSpPr>
            <p:spPr bwMode="auto">
              <a:xfrm flipV="1">
                <a:off x="3140" y="394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8" name="Line 1056"/>
              <p:cNvSpPr>
                <a:spLocks noChangeShapeType="1"/>
              </p:cNvSpPr>
              <p:nvPr/>
            </p:nvSpPr>
            <p:spPr bwMode="auto">
              <a:xfrm>
                <a:off x="3128" y="39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09" name="Line 1057"/>
              <p:cNvSpPr>
                <a:spLocks noChangeShapeType="1"/>
              </p:cNvSpPr>
              <p:nvPr/>
            </p:nvSpPr>
            <p:spPr bwMode="auto">
              <a:xfrm flipV="1">
                <a:off x="3166" y="392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0" name="Line 1058"/>
              <p:cNvSpPr>
                <a:spLocks noChangeShapeType="1"/>
              </p:cNvSpPr>
              <p:nvPr/>
            </p:nvSpPr>
            <p:spPr bwMode="auto">
              <a:xfrm>
                <a:off x="3154" y="392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1" name="Line 1059"/>
              <p:cNvSpPr>
                <a:spLocks noChangeShapeType="1"/>
              </p:cNvSpPr>
              <p:nvPr/>
            </p:nvSpPr>
            <p:spPr bwMode="auto">
              <a:xfrm flipV="1">
                <a:off x="3192" y="392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2" name="Line 1060"/>
              <p:cNvSpPr>
                <a:spLocks noChangeShapeType="1"/>
              </p:cNvSpPr>
              <p:nvPr/>
            </p:nvSpPr>
            <p:spPr bwMode="auto">
              <a:xfrm>
                <a:off x="3180" y="39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3" name="Line 1061"/>
              <p:cNvSpPr>
                <a:spLocks noChangeShapeType="1"/>
              </p:cNvSpPr>
              <p:nvPr/>
            </p:nvSpPr>
            <p:spPr bwMode="auto">
              <a:xfrm flipV="1">
                <a:off x="3218" y="39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4" name="Line 1062"/>
              <p:cNvSpPr>
                <a:spLocks noChangeShapeType="1"/>
              </p:cNvSpPr>
              <p:nvPr/>
            </p:nvSpPr>
            <p:spPr bwMode="auto">
              <a:xfrm>
                <a:off x="3206" y="39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5" name="Line 1063"/>
              <p:cNvSpPr>
                <a:spLocks noChangeShapeType="1"/>
              </p:cNvSpPr>
              <p:nvPr/>
            </p:nvSpPr>
            <p:spPr bwMode="auto">
              <a:xfrm flipV="1">
                <a:off x="3245" y="39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6" name="Line 1064"/>
              <p:cNvSpPr>
                <a:spLocks noChangeShapeType="1"/>
              </p:cNvSpPr>
              <p:nvPr/>
            </p:nvSpPr>
            <p:spPr bwMode="auto">
              <a:xfrm>
                <a:off x="3233" y="39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7" name="Line 1065"/>
              <p:cNvSpPr>
                <a:spLocks noChangeShapeType="1"/>
              </p:cNvSpPr>
              <p:nvPr/>
            </p:nvSpPr>
            <p:spPr bwMode="auto">
              <a:xfrm flipV="1">
                <a:off x="3271" y="390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8" name="Line 1066"/>
              <p:cNvSpPr>
                <a:spLocks noChangeShapeType="1"/>
              </p:cNvSpPr>
              <p:nvPr/>
            </p:nvSpPr>
            <p:spPr bwMode="auto">
              <a:xfrm>
                <a:off x="3259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19" name="Line 1067"/>
              <p:cNvSpPr>
                <a:spLocks noChangeShapeType="1"/>
              </p:cNvSpPr>
              <p:nvPr/>
            </p:nvSpPr>
            <p:spPr bwMode="auto">
              <a:xfrm flipV="1">
                <a:off x="3297" y="389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0" name="Line 1068"/>
              <p:cNvSpPr>
                <a:spLocks noChangeShapeType="1"/>
              </p:cNvSpPr>
              <p:nvPr/>
            </p:nvSpPr>
            <p:spPr bwMode="auto">
              <a:xfrm>
                <a:off x="3285" y="38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1" name="Line 1069"/>
              <p:cNvSpPr>
                <a:spLocks noChangeShapeType="1"/>
              </p:cNvSpPr>
              <p:nvPr/>
            </p:nvSpPr>
            <p:spPr bwMode="auto">
              <a:xfrm flipV="1">
                <a:off x="3323" y="388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2" name="Line 1070"/>
              <p:cNvSpPr>
                <a:spLocks noChangeShapeType="1"/>
              </p:cNvSpPr>
              <p:nvPr/>
            </p:nvSpPr>
            <p:spPr bwMode="auto">
              <a:xfrm>
                <a:off x="3311" y="388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3" name="Line 1071"/>
              <p:cNvSpPr>
                <a:spLocks noChangeShapeType="1"/>
              </p:cNvSpPr>
              <p:nvPr/>
            </p:nvSpPr>
            <p:spPr bwMode="auto">
              <a:xfrm flipV="1">
                <a:off x="3349" y="388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4" name="Line 1072"/>
              <p:cNvSpPr>
                <a:spLocks noChangeShapeType="1"/>
              </p:cNvSpPr>
              <p:nvPr/>
            </p:nvSpPr>
            <p:spPr bwMode="auto">
              <a:xfrm>
                <a:off x="3337" y="38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5" name="Line 1073"/>
              <p:cNvSpPr>
                <a:spLocks noChangeShapeType="1"/>
              </p:cNvSpPr>
              <p:nvPr/>
            </p:nvSpPr>
            <p:spPr bwMode="auto">
              <a:xfrm flipV="1">
                <a:off x="3375" y="387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6" name="Line 1074"/>
              <p:cNvSpPr>
                <a:spLocks noChangeShapeType="1"/>
              </p:cNvSpPr>
              <p:nvPr/>
            </p:nvSpPr>
            <p:spPr bwMode="auto">
              <a:xfrm>
                <a:off x="3363" y="387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7" name="Line 1075"/>
              <p:cNvSpPr>
                <a:spLocks noChangeShapeType="1"/>
              </p:cNvSpPr>
              <p:nvPr/>
            </p:nvSpPr>
            <p:spPr bwMode="auto">
              <a:xfrm flipV="1">
                <a:off x="3401" y="386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8" name="Line 1076"/>
              <p:cNvSpPr>
                <a:spLocks noChangeShapeType="1"/>
              </p:cNvSpPr>
              <p:nvPr/>
            </p:nvSpPr>
            <p:spPr bwMode="auto">
              <a:xfrm>
                <a:off x="3389" y="386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29" name="Line 1077"/>
              <p:cNvSpPr>
                <a:spLocks noChangeShapeType="1"/>
              </p:cNvSpPr>
              <p:nvPr/>
            </p:nvSpPr>
            <p:spPr bwMode="auto">
              <a:xfrm flipV="1">
                <a:off x="3427" y="386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0" name="Line 1078"/>
              <p:cNvSpPr>
                <a:spLocks noChangeShapeType="1"/>
              </p:cNvSpPr>
              <p:nvPr/>
            </p:nvSpPr>
            <p:spPr bwMode="auto">
              <a:xfrm>
                <a:off x="3415" y="386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1" name="Line 1079"/>
              <p:cNvSpPr>
                <a:spLocks noChangeShapeType="1"/>
              </p:cNvSpPr>
              <p:nvPr/>
            </p:nvSpPr>
            <p:spPr bwMode="auto">
              <a:xfrm flipV="1">
                <a:off x="3453" y="386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2" name="Line 1080"/>
              <p:cNvSpPr>
                <a:spLocks noChangeShapeType="1"/>
              </p:cNvSpPr>
              <p:nvPr/>
            </p:nvSpPr>
            <p:spPr bwMode="auto">
              <a:xfrm>
                <a:off x="3441" y="386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3" name="Line 1081"/>
              <p:cNvSpPr>
                <a:spLocks noChangeShapeType="1"/>
              </p:cNvSpPr>
              <p:nvPr/>
            </p:nvSpPr>
            <p:spPr bwMode="auto">
              <a:xfrm flipV="1">
                <a:off x="3480" y="385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4" name="Line 1082"/>
              <p:cNvSpPr>
                <a:spLocks noChangeShapeType="1"/>
              </p:cNvSpPr>
              <p:nvPr/>
            </p:nvSpPr>
            <p:spPr bwMode="auto">
              <a:xfrm>
                <a:off x="3468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5" name="Line 1083"/>
              <p:cNvSpPr>
                <a:spLocks noChangeShapeType="1"/>
              </p:cNvSpPr>
              <p:nvPr/>
            </p:nvSpPr>
            <p:spPr bwMode="auto">
              <a:xfrm flipV="1">
                <a:off x="3506" y="383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6" name="Line 1084"/>
              <p:cNvSpPr>
                <a:spLocks noChangeShapeType="1"/>
              </p:cNvSpPr>
              <p:nvPr/>
            </p:nvSpPr>
            <p:spPr bwMode="auto">
              <a:xfrm>
                <a:off x="3494" y="38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7" name="Line 1085"/>
              <p:cNvSpPr>
                <a:spLocks noChangeShapeType="1"/>
              </p:cNvSpPr>
              <p:nvPr/>
            </p:nvSpPr>
            <p:spPr bwMode="auto">
              <a:xfrm flipV="1">
                <a:off x="3532" y="383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8" name="Line 1086"/>
              <p:cNvSpPr>
                <a:spLocks noChangeShapeType="1"/>
              </p:cNvSpPr>
              <p:nvPr/>
            </p:nvSpPr>
            <p:spPr bwMode="auto">
              <a:xfrm>
                <a:off x="3520" y="38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9" name="Line 1087"/>
              <p:cNvSpPr>
                <a:spLocks noChangeShapeType="1"/>
              </p:cNvSpPr>
              <p:nvPr/>
            </p:nvSpPr>
            <p:spPr bwMode="auto">
              <a:xfrm flipV="1">
                <a:off x="3558" y="382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0" name="Line 1088"/>
              <p:cNvSpPr>
                <a:spLocks noChangeShapeType="1"/>
              </p:cNvSpPr>
              <p:nvPr/>
            </p:nvSpPr>
            <p:spPr bwMode="auto">
              <a:xfrm>
                <a:off x="3546" y="38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1" name="Line 1089"/>
              <p:cNvSpPr>
                <a:spLocks noChangeShapeType="1"/>
              </p:cNvSpPr>
              <p:nvPr/>
            </p:nvSpPr>
            <p:spPr bwMode="auto">
              <a:xfrm flipV="1">
                <a:off x="3584" y="381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2" name="Line 1090"/>
              <p:cNvSpPr>
                <a:spLocks noChangeShapeType="1"/>
              </p:cNvSpPr>
              <p:nvPr/>
            </p:nvSpPr>
            <p:spPr bwMode="auto">
              <a:xfrm>
                <a:off x="3572" y="38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3" name="Line 1091"/>
              <p:cNvSpPr>
                <a:spLocks noChangeShapeType="1"/>
              </p:cNvSpPr>
              <p:nvPr/>
            </p:nvSpPr>
            <p:spPr bwMode="auto">
              <a:xfrm flipV="1">
                <a:off x="3610" y="381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4" name="Line 1092"/>
              <p:cNvSpPr>
                <a:spLocks noChangeShapeType="1"/>
              </p:cNvSpPr>
              <p:nvPr/>
            </p:nvSpPr>
            <p:spPr bwMode="auto">
              <a:xfrm>
                <a:off x="3598" y="381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5" name="Line 1093"/>
              <p:cNvSpPr>
                <a:spLocks noChangeShapeType="1"/>
              </p:cNvSpPr>
              <p:nvPr/>
            </p:nvSpPr>
            <p:spPr bwMode="auto">
              <a:xfrm flipV="1">
                <a:off x="3636" y="379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6" name="Line 1094"/>
              <p:cNvSpPr>
                <a:spLocks noChangeShapeType="1"/>
              </p:cNvSpPr>
              <p:nvPr/>
            </p:nvSpPr>
            <p:spPr bwMode="auto">
              <a:xfrm>
                <a:off x="3624" y="379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7" name="Line 1095"/>
              <p:cNvSpPr>
                <a:spLocks noChangeShapeType="1"/>
              </p:cNvSpPr>
              <p:nvPr/>
            </p:nvSpPr>
            <p:spPr bwMode="auto">
              <a:xfrm flipV="1">
                <a:off x="3662" y="37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8" name="Line 1096"/>
              <p:cNvSpPr>
                <a:spLocks noChangeShapeType="1"/>
              </p:cNvSpPr>
              <p:nvPr/>
            </p:nvSpPr>
            <p:spPr bwMode="auto">
              <a:xfrm>
                <a:off x="3650" y="37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49" name="Line 1097"/>
              <p:cNvSpPr>
                <a:spLocks noChangeShapeType="1"/>
              </p:cNvSpPr>
              <p:nvPr/>
            </p:nvSpPr>
            <p:spPr bwMode="auto">
              <a:xfrm flipV="1">
                <a:off x="3688" y="376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0" name="Line 1098"/>
              <p:cNvSpPr>
                <a:spLocks noChangeShapeType="1"/>
              </p:cNvSpPr>
              <p:nvPr/>
            </p:nvSpPr>
            <p:spPr bwMode="auto">
              <a:xfrm>
                <a:off x="3676" y="37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1" name="Line 1099"/>
              <p:cNvSpPr>
                <a:spLocks noChangeShapeType="1"/>
              </p:cNvSpPr>
              <p:nvPr/>
            </p:nvSpPr>
            <p:spPr bwMode="auto">
              <a:xfrm flipV="1">
                <a:off x="3714" y="373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2" name="Line 1100"/>
              <p:cNvSpPr>
                <a:spLocks noChangeShapeType="1"/>
              </p:cNvSpPr>
              <p:nvPr/>
            </p:nvSpPr>
            <p:spPr bwMode="auto">
              <a:xfrm>
                <a:off x="3702" y="37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3" name="Line 1101"/>
              <p:cNvSpPr>
                <a:spLocks noChangeShapeType="1"/>
              </p:cNvSpPr>
              <p:nvPr/>
            </p:nvSpPr>
            <p:spPr bwMode="auto">
              <a:xfrm flipV="1">
                <a:off x="3741" y="370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4" name="Line 1102"/>
              <p:cNvSpPr>
                <a:spLocks noChangeShapeType="1"/>
              </p:cNvSpPr>
              <p:nvPr/>
            </p:nvSpPr>
            <p:spPr bwMode="auto">
              <a:xfrm>
                <a:off x="3729" y="37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5" name="Line 1103"/>
              <p:cNvSpPr>
                <a:spLocks noChangeShapeType="1"/>
              </p:cNvSpPr>
              <p:nvPr/>
            </p:nvSpPr>
            <p:spPr bwMode="auto">
              <a:xfrm flipV="1">
                <a:off x="3767" y="366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6" name="Line 1104"/>
              <p:cNvSpPr>
                <a:spLocks noChangeShapeType="1"/>
              </p:cNvSpPr>
              <p:nvPr/>
            </p:nvSpPr>
            <p:spPr bwMode="auto">
              <a:xfrm>
                <a:off x="3755" y="36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7" name="Line 1105"/>
              <p:cNvSpPr>
                <a:spLocks noChangeShapeType="1"/>
              </p:cNvSpPr>
              <p:nvPr/>
            </p:nvSpPr>
            <p:spPr bwMode="auto">
              <a:xfrm flipV="1">
                <a:off x="3793" y="36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8" name="Line 1106"/>
              <p:cNvSpPr>
                <a:spLocks noChangeShapeType="1"/>
              </p:cNvSpPr>
              <p:nvPr/>
            </p:nvSpPr>
            <p:spPr bwMode="auto">
              <a:xfrm>
                <a:off x="3781" y="363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9" name="Line 1107"/>
              <p:cNvSpPr>
                <a:spLocks noChangeShapeType="1"/>
              </p:cNvSpPr>
              <p:nvPr/>
            </p:nvSpPr>
            <p:spPr bwMode="auto">
              <a:xfrm flipV="1">
                <a:off x="3818" y="361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0" name="Line 1108"/>
              <p:cNvSpPr>
                <a:spLocks noChangeShapeType="1"/>
              </p:cNvSpPr>
              <p:nvPr/>
            </p:nvSpPr>
            <p:spPr bwMode="auto">
              <a:xfrm>
                <a:off x="3807" y="361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1" name="Line 1109"/>
              <p:cNvSpPr>
                <a:spLocks noChangeShapeType="1"/>
              </p:cNvSpPr>
              <p:nvPr/>
            </p:nvSpPr>
            <p:spPr bwMode="auto">
              <a:xfrm flipV="1">
                <a:off x="3844" y="359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2" name="Line 1110"/>
              <p:cNvSpPr>
                <a:spLocks noChangeShapeType="1"/>
              </p:cNvSpPr>
              <p:nvPr/>
            </p:nvSpPr>
            <p:spPr bwMode="auto">
              <a:xfrm>
                <a:off x="3833" y="35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3" name="Line 1111"/>
              <p:cNvSpPr>
                <a:spLocks noChangeShapeType="1"/>
              </p:cNvSpPr>
              <p:nvPr/>
            </p:nvSpPr>
            <p:spPr bwMode="auto">
              <a:xfrm flipV="1">
                <a:off x="3871" y="357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4" name="Line 1112"/>
              <p:cNvSpPr>
                <a:spLocks noChangeShapeType="1"/>
              </p:cNvSpPr>
              <p:nvPr/>
            </p:nvSpPr>
            <p:spPr bwMode="auto">
              <a:xfrm>
                <a:off x="3859" y="35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5" name="Line 1113"/>
              <p:cNvSpPr>
                <a:spLocks noChangeShapeType="1"/>
              </p:cNvSpPr>
              <p:nvPr/>
            </p:nvSpPr>
            <p:spPr bwMode="auto">
              <a:xfrm flipV="1">
                <a:off x="3897" y="359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6" name="Line 1114"/>
              <p:cNvSpPr>
                <a:spLocks noChangeShapeType="1"/>
              </p:cNvSpPr>
              <p:nvPr/>
            </p:nvSpPr>
            <p:spPr bwMode="auto">
              <a:xfrm>
                <a:off x="3885" y="35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7" name="Line 1115"/>
              <p:cNvSpPr>
                <a:spLocks noChangeShapeType="1"/>
              </p:cNvSpPr>
              <p:nvPr/>
            </p:nvSpPr>
            <p:spPr bwMode="auto">
              <a:xfrm flipV="1">
                <a:off x="3923" y="356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8" name="Line 1116"/>
              <p:cNvSpPr>
                <a:spLocks noChangeShapeType="1"/>
              </p:cNvSpPr>
              <p:nvPr/>
            </p:nvSpPr>
            <p:spPr bwMode="auto">
              <a:xfrm>
                <a:off x="3911" y="35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69" name="Line 1117"/>
              <p:cNvSpPr>
                <a:spLocks noChangeShapeType="1"/>
              </p:cNvSpPr>
              <p:nvPr/>
            </p:nvSpPr>
            <p:spPr bwMode="auto">
              <a:xfrm flipV="1">
                <a:off x="3949" y="35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0" name="Line 1118"/>
              <p:cNvSpPr>
                <a:spLocks noChangeShapeType="1"/>
              </p:cNvSpPr>
              <p:nvPr/>
            </p:nvSpPr>
            <p:spPr bwMode="auto">
              <a:xfrm>
                <a:off x="3937" y="35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1" name="Line 1119"/>
              <p:cNvSpPr>
                <a:spLocks noChangeShapeType="1"/>
              </p:cNvSpPr>
              <p:nvPr/>
            </p:nvSpPr>
            <p:spPr bwMode="auto">
              <a:xfrm flipV="1">
                <a:off x="3975" y="341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2" name="Line 1120"/>
              <p:cNvSpPr>
                <a:spLocks noChangeShapeType="1"/>
              </p:cNvSpPr>
              <p:nvPr/>
            </p:nvSpPr>
            <p:spPr bwMode="auto">
              <a:xfrm>
                <a:off x="3963" y="34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3" name="Line 1121"/>
              <p:cNvSpPr>
                <a:spLocks noChangeShapeType="1"/>
              </p:cNvSpPr>
              <p:nvPr/>
            </p:nvSpPr>
            <p:spPr bwMode="auto">
              <a:xfrm flipV="1">
                <a:off x="4001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4" name="Line 1122"/>
              <p:cNvSpPr>
                <a:spLocks noChangeShapeType="1"/>
              </p:cNvSpPr>
              <p:nvPr/>
            </p:nvSpPr>
            <p:spPr bwMode="auto">
              <a:xfrm>
                <a:off x="3990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5" name="Line 1123"/>
              <p:cNvSpPr>
                <a:spLocks noChangeShapeType="1"/>
              </p:cNvSpPr>
              <p:nvPr/>
            </p:nvSpPr>
            <p:spPr bwMode="auto">
              <a:xfrm>
                <a:off x="4027" y="31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6" name="Line 1124"/>
              <p:cNvSpPr>
                <a:spLocks noChangeShapeType="1"/>
              </p:cNvSpPr>
              <p:nvPr/>
            </p:nvSpPr>
            <p:spPr bwMode="auto">
              <a:xfrm>
                <a:off x="4016" y="31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7" name="Line 1125"/>
              <p:cNvSpPr>
                <a:spLocks noChangeShapeType="1"/>
              </p:cNvSpPr>
              <p:nvPr/>
            </p:nvSpPr>
            <p:spPr bwMode="auto">
              <a:xfrm flipV="1">
                <a:off x="4053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8" name="Line 1126"/>
              <p:cNvSpPr>
                <a:spLocks noChangeShapeType="1"/>
              </p:cNvSpPr>
              <p:nvPr/>
            </p:nvSpPr>
            <p:spPr bwMode="auto">
              <a:xfrm>
                <a:off x="4042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79" name="Line 1127"/>
              <p:cNvSpPr>
                <a:spLocks noChangeShapeType="1"/>
              </p:cNvSpPr>
              <p:nvPr/>
            </p:nvSpPr>
            <p:spPr bwMode="auto">
              <a:xfrm>
                <a:off x="4079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0" name="Line 1128"/>
              <p:cNvSpPr>
                <a:spLocks noChangeShapeType="1"/>
              </p:cNvSpPr>
              <p:nvPr/>
            </p:nvSpPr>
            <p:spPr bwMode="auto">
              <a:xfrm>
                <a:off x="4068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1" name="Line 1129"/>
              <p:cNvSpPr>
                <a:spLocks noChangeShapeType="1"/>
              </p:cNvSpPr>
              <p:nvPr/>
            </p:nvSpPr>
            <p:spPr bwMode="auto">
              <a:xfrm flipV="1">
                <a:off x="4105" y="31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2" name="Line 1130"/>
              <p:cNvSpPr>
                <a:spLocks noChangeShapeType="1"/>
              </p:cNvSpPr>
              <p:nvPr/>
            </p:nvSpPr>
            <p:spPr bwMode="auto">
              <a:xfrm>
                <a:off x="4094" y="31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3" name="Line 1131"/>
              <p:cNvSpPr>
                <a:spLocks noChangeShapeType="1"/>
              </p:cNvSpPr>
              <p:nvPr/>
            </p:nvSpPr>
            <p:spPr bwMode="auto">
              <a:xfrm flipV="1">
                <a:off x="4132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4" name="Line 1132"/>
              <p:cNvSpPr>
                <a:spLocks noChangeShapeType="1"/>
              </p:cNvSpPr>
              <p:nvPr/>
            </p:nvSpPr>
            <p:spPr bwMode="auto">
              <a:xfrm>
                <a:off x="4120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5" name="Line 1133"/>
              <p:cNvSpPr>
                <a:spLocks noChangeShapeType="1"/>
              </p:cNvSpPr>
              <p:nvPr/>
            </p:nvSpPr>
            <p:spPr bwMode="auto">
              <a:xfrm flipV="1">
                <a:off x="4158" y="343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6" name="Line 1134"/>
              <p:cNvSpPr>
                <a:spLocks noChangeShapeType="1"/>
              </p:cNvSpPr>
              <p:nvPr/>
            </p:nvSpPr>
            <p:spPr bwMode="auto">
              <a:xfrm>
                <a:off x="4146" y="34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7" name="Line 1135"/>
              <p:cNvSpPr>
                <a:spLocks noChangeShapeType="1"/>
              </p:cNvSpPr>
              <p:nvPr/>
            </p:nvSpPr>
            <p:spPr bwMode="auto">
              <a:xfrm flipV="1">
                <a:off x="4184" y="350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8" name="Line 1136"/>
              <p:cNvSpPr>
                <a:spLocks noChangeShapeType="1"/>
              </p:cNvSpPr>
              <p:nvPr/>
            </p:nvSpPr>
            <p:spPr bwMode="auto">
              <a:xfrm>
                <a:off x="4172" y="35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89" name="Line 1137"/>
              <p:cNvSpPr>
                <a:spLocks noChangeShapeType="1"/>
              </p:cNvSpPr>
              <p:nvPr/>
            </p:nvSpPr>
            <p:spPr bwMode="auto">
              <a:xfrm flipV="1">
                <a:off x="4210" y="349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0" name="Line 1138"/>
              <p:cNvSpPr>
                <a:spLocks noChangeShapeType="1"/>
              </p:cNvSpPr>
              <p:nvPr/>
            </p:nvSpPr>
            <p:spPr bwMode="auto">
              <a:xfrm>
                <a:off x="4198" y="34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1" name="Line 1139"/>
              <p:cNvSpPr>
                <a:spLocks noChangeShapeType="1"/>
              </p:cNvSpPr>
              <p:nvPr/>
            </p:nvSpPr>
            <p:spPr bwMode="auto">
              <a:xfrm flipV="1">
                <a:off x="4236" y="351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2" name="Line 1140"/>
              <p:cNvSpPr>
                <a:spLocks noChangeShapeType="1"/>
              </p:cNvSpPr>
              <p:nvPr/>
            </p:nvSpPr>
            <p:spPr bwMode="auto">
              <a:xfrm>
                <a:off x="4225" y="35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3" name="Line 1141"/>
              <p:cNvSpPr>
                <a:spLocks noChangeShapeType="1"/>
              </p:cNvSpPr>
              <p:nvPr/>
            </p:nvSpPr>
            <p:spPr bwMode="auto">
              <a:xfrm flipV="1">
                <a:off x="4262" y="354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4" name="Line 1142"/>
              <p:cNvSpPr>
                <a:spLocks noChangeShapeType="1"/>
              </p:cNvSpPr>
              <p:nvPr/>
            </p:nvSpPr>
            <p:spPr bwMode="auto">
              <a:xfrm>
                <a:off x="4251" y="354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5" name="Line 1143"/>
              <p:cNvSpPr>
                <a:spLocks noChangeShapeType="1"/>
              </p:cNvSpPr>
              <p:nvPr/>
            </p:nvSpPr>
            <p:spPr bwMode="auto">
              <a:xfrm flipV="1">
                <a:off x="4288" y="357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6" name="Line 1144"/>
              <p:cNvSpPr>
                <a:spLocks noChangeShapeType="1"/>
              </p:cNvSpPr>
              <p:nvPr/>
            </p:nvSpPr>
            <p:spPr bwMode="auto">
              <a:xfrm>
                <a:off x="4276" y="357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7" name="Line 1145"/>
              <p:cNvSpPr>
                <a:spLocks noChangeShapeType="1"/>
              </p:cNvSpPr>
              <p:nvPr/>
            </p:nvSpPr>
            <p:spPr bwMode="auto">
              <a:xfrm flipV="1">
                <a:off x="4314" y="360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8" name="Line 1146"/>
              <p:cNvSpPr>
                <a:spLocks noChangeShapeType="1"/>
              </p:cNvSpPr>
              <p:nvPr/>
            </p:nvSpPr>
            <p:spPr bwMode="auto">
              <a:xfrm>
                <a:off x="4302" y="360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99" name="Line 1147"/>
              <p:cNvSpPr>
                <a:spLocks noChangeShapeType="1"/>
              </p:cNvSpPr>
              <p:nvPr/>
            </p:nvSpPr>
            <p:spPr bwMode="auto">
              <a:xfrm flipV="1">
                <a:off x="4340" y="363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0" name="Line 1148"/>
              <p:cNvSpPr>
                <a:spLocks noChangeShapeType="1"/>
              </p:cNvSpPr>
              <p:nvPr/>
            </p:nvSpPr>
            <p:spPr bwMode="auto">
              <a:xfrm>
                <a:off x="4328" y="36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1" name="Line 1149"/>
              <p:cNvSpPr>
                <a:spLocks noChangeShapeType="1"/>
              </p:cNvSpPr>
              <p:nvPr/>
            </p:nvSpPr>
            <p:spPr bwMode="auto">
              <a:xfrm flipV="1">
                <a:off x="4367" y="365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2" name="Line 1150"/>
              <p:cNvSpPr>
                <a:spLocks noChangeShapeType="1"/>
              </p:cNvSpPr>
              <p:nvPr/>
            </p:nvSpPr>
            <p:spPr bwMode="auto">
              <a:xfrm>
                <a:off x="4355" y="36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3" name="Line 1151"/>
              <p:cNvSpPr>
                <a:spLocks noChangeShapeType="1"/>
              </p:cNvSpPr>
              <p:nvPr/>
            </p:nvSpPr>
            <p:spPr bwMode="auto">
              <a:xfrm flipV="1">
                <a:off x="4393" y="367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4" name="Line 1152"/>
              <p:cNvSpPr>
                <a:spLocks noChangeShapeType="1"/>
              </p:cNvSpPr>
              <p:nvPr/>
            </p:nvSpPr>
            <p:spPr bwMode="auto">
              <a:xfrm>
                <a:off x="4381" y="36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5" name="Line 1153"/>
              <p:cNvSpPr>
                <a:spLocks noChangeShapeType="1"/>
              </p:cNvSpPr>
              <p:nvPr/>
            </p:nvSpPr>
            <p:spPr bwMode="auto">
              <a:xfrm flipV="1">
                <a:off x="4419" y="370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6" name="Line 1154"/>
              <p:cNvSpPr>
                <a:spLocks noChangeShapeType="1"/>
              </p:cNvSpPr>
              <p:nvPr/>
            </p:nvSpPr>
            <p:spPr bwMode="auto">
              <a:xfrm>
                <a:off x="4407" y="37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7" name="Line 1155"/>
              <p:cNvSpPr>
                <a:spLocks noChangeShapeType="1"/>
              </p:cNvSpPr>
              <p:nvPr/>
            </p:nvSpPr>
            <p:spPr bwMode="auto">
              <a:xfrm flipV="1">
                <a:off x="4445" y="372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8" name="Line 1156"/>
              <p:cNvSpPr>
                <a:spLocks noChangeShapeType="1"/>
              </p:cNvSpPr>
              <p:nvPr/>
            </p:nvSpPr>
            <p:spPr bwMode="auto">
              <a:xfrm>
                <a:off x="4433" y="372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09" name="Line 1157"/>
              <p:cNvSpPr>
                <a:spLocks noChangeShapeType="1"/>
              </p:cNvSpPr>
              <p:nvPr/>
            </p:nvSpPr>
            <p:spPr bwMode="auto">
              <a:xfrm flipV="1">
                <a:off x="4471" y="373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0" name="Line 1158"/>
              <p:cNvSpPr>
                <a:spLocks noChangeShapeType="1"/>
              </p:cNvSpPr>
              <p:nvPr/>
            </p:nvSpPr>
            <p:spPr bwMode="auto">
              <a:xfrm>
                <a:off x="4459" y="37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1" name="Line 1159"/>
              <p:cNvSpPr>
                <a:spLocks noChangeShapeType="1"/>
              </p:cNvSpPr>
              <p:nvPr/>
            </p:nvSpPr>
            <p:spPr bwMode="auto">
              <a:xfrm flipV="1">
                <a:off x="4497" y="375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2" name="Line 1160"/>
              <p:cNvSpPr>
                <a:spLocks noChangeShapeType="1"/>
              </p:cNvSpPr>
              <p:nvPr/>
            </p:nvSpPr>
            <p:spPr bwMode="auto">
              <a:xfrm>
                <a:off x="4485" y="375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3" name="Line 1161"/>
              <p:cNvSpPr>
                <a:spLocks noChangeShapeType="1"/>
              </p:cNvSpPr>
              <p:nvPr/>
            </p:nvSpPr>
            <p:spPr bwMode="auto">
              <a:xfrm flipV="1">
                <a:off x="4523" y="37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4" name="Line 1162"/>
              <p:cNvSpPr>
                <a:spLocks noChangeShapeType="1"/>
              </p:cNvSpPr>
              <p:nvPr/>
            </p:nvSpPr>
            <p:spPr bwMode="auto">
              <a:xfrm>
                <a:off x="4511" y="37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5" name="Line 1163"/>
              <p:cNvSpPr>
                <a:spLocks noChangeShapeType="1"/>
              </p:cNvSpPr>
              <p:nvPr/>
            </p:nvSpPr>
            <p:spPr bwMode="auto">
              <a:xfrm flipV="1">
                <a:off x="4549" y="377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6" name="Line 1164"/>
              <p:cNvSpPr>
                <a:spLocks noChangeShapeType="1"/>
              </p:cNvSpPr>
              <p:nvPr/>
            </p:nvSpPr>
            <p:spPr bwMode="auto">
              <a:xfrm>
                <a:off x="4537" y="37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7" name="Line 1165"/>
              <p:cNvSpPr>
                <a:spLocks noChangeShapeType="1"/>
              </p:cNvSpPr>
              <p:nvPr/>
            </p:nvSpPr>
            <p:spPr bwMode="auto">
              <a:xfrm flipV="1">
                <a:off x="4575" y="37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8" name="Line 1166"/>
              <p:cNvSpPr>
                <a:spLocks noChangeShapeType="1"/>
              </p:cNvSpPr>
              <p:nvPr/>
            </p:nvSpPr>
            <p:spPr bwMode="auto">
              <a:xfrm>
                <a:off x="4563" y="37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19" name="Line 1167"/>
              <p:cNvSpPr>
                <a:spLocks noChangeShapeType="1"/>
              </p:cNvSpPr>
              <p:nvPr/>
            </p:nvSpPr>
            <p:spPr bwMode="auto">
              <a:xfrm flipV="1">
                <a:off x="4601" y="37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0" name="Line 1168"/>
              <p:cNvSpPr>
                <a:spLocks noChangeShapeType="1"/>
              </p:cNvSpPr>
              <p:nvPr/>
            </p:nvSpPr>
            <p:spPr bwMode="auto">
              <a:xfrm>
                <a:off x="4589" y="378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1" name="Line 1169"/>
              <p:cNvSpPr>
                <a:spLocks noChangeShapeType="1"/>
              </p:cNvSpPr>
              <p:nvPr/>
            </p:nvSpPr>
            <p:spPr bwMode="auto">
              <a:xfrm flipV="1">
                <a:off x="4628" y="38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2" name="Line 1170"/>
              <p:cNvSpPr>
                <a:spLocks noChangeShapeType="1"/>
              </p:cNvSpPr>
              <p:nvPr/>
            </p:nvSpPr>
            <p:spPr bwMode="auto">
              <a:xfrm>
                <a:off x="4616" y="38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3" name="Line 1171"/>
              <p:cNvSpPr>
                <a:spLocks noChangeShapeType="1"/>
              </p:cNvSpPr>
              <p:nvPr/>
            </p:nvSpPr>
            <p:spPr bwMode="auto">
              <a:xfrm flipV="1">
                <a:off x="4654" y="38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4" name="Line 1172"/>
              <p:cNvSpPr>
                <a:spLocks noChangeShapeType="1"/>
              </p:cNvSpPr>
              <p:nvPr/>
            </p:nvSpPr>
            <p:spPr bwMode="auto">
              <a:xfrm>
                <a:off x="4642" y="38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5" name="Line 1173"/>
              <p:cNvSpPr>
                <a:spLocks noChangeShapeType="1"/>
              </p:cNvSpPr>
              <p:nvPr/>
            </p:nvSpPr>
            <p:spPr bwMode="auto">
              <a:xfrm flipV="1">
                <a:off x="4680" y="382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6" name="Line 1174"/>
              <p:cNvSpPr>
                <a:spLocks noChangeShapeType="1"/>
              </p:cNvSpPr>
              <p:nvPr/>
            </p:nvSpPr>
            <p:spPr bwMode="auto">
              <a:xfrm>
                <a:off x="4668" y="38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7" name="Line 1175"/>
              <p:cNvSpPr>
                <a:spLocks noChangeShapeType="1"/>
              </p:cNvSpPr>
              <p:nvPr/>
            </p:nvSpPr>
            <p:spPr bwMode="auto">
              <a:xfrm flipV="1">
                <a:off x="4706" y="383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8" name="Line 1176"/>
              <p:cNvSpPr>
                <a:spLocks noChangeShapeType="1"/>
              </p:cNvSpPr>
              <p:nvPr/>
            </p:nvSpPr>
            <p:spPr bwMode="auto">
              <a:xfrm>
                <a:off x="4694" y="38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29" name="Line 1177"/>
              <p:cNvSpPr>
                <a:spLocks noChangeShapeType="1"/>
              </p:cNvSpPr>
              <p:nvPr/>
            </p:nvSpPr>
            <p:spPr bwMode="auto">
              <a:xfrm flipV="1">
                <a:off x="4732" y="385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0" name="Line 1178"/>
              <p:cNvSpPr>
                <a:spLocks noChangeShapeType="1"/>
              </p:cNvSpPr>
              <p:nvPr/>
            </p:nvSpPr>
            <p:spPr bwMode="auto">
              <a:xfrm>
                <a:off x="4720" y="385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1" name="Line 1179"/>
              <p:cNvSpPr>
                <a:spLocks noChangeShapeType="1"/>
              </p:cNvSpPr>
              <p:nvPr/>
            </p:nvSpPr>
            <p:spPr bwMode="auto">
              <a:xfrm flipV="1">
                <a:off x="4758" y="386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2" name="Line 1180"/>
              <p:cNvSpPr>
                <a:spLocks noChangeShapeType="1"/>
              </p:cNvSpPr>
              <p:nvPr/>
            </p:nvSpPr>
            <p:spPr bwMode="auto">
              <a:xfrm>
                <a:off x="4746" y="386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3" name="Line 1181"/>
              <p:cNvSpPr>
                <a:spLocks noChangeShapeType="1"/>
              </p:cNvSpPr>
              <p:nvPr/>
            </p:nvSpPr>
            <p:spPr bwMode="auto">
              <a:xfrm flipV="1">
                <a:off x="4784" y="386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4" name="Line 1182"/>
              <p:cNvSpPr>
                <a:spLocks noChangeShapeType="1"/>
              </p:cNvSpPr>
              <p:nvPr/>
            </p:nvSpPr>
            <p:spPr bwMode="auto">
              <a:xfrm>
                <a:off x="4772" y="386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5" name="Line 1183"/>
              <p:cNvSpPr>
                <a:spLocks noChangeShapeType="1"/>
              </p:cNvSpPr>
              <p:nvPr/>
            </p:nvSpPr>
            <p:spPr bwMode="auto">
              <a:xfrm flipV="1">
                <a:off x="4810" y="387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6" name="Line 1184"/>
              <p:cNvSpPr>
                <a:spLocks noChangeShapeType="1"/>
              </p:cNvSpPr>
              <p:nvPr/>
            </p:nvSpPr>
            <p:spPr bwMode="auto">
              <a:xfrm>
                <a:off x="4798" y="38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7" name="Line 1185"/>
              <p:cNvSpPr>
                <a:spLocks noChangeShapeType="1"/>
              </p:cNvSpPr>
              <p:nvPr/>
            </p:nvSpPr>
            <p:spPr bwMode="auto">
              <a:xfrm flipV="1">
                <a:off x="4836" y="388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8" name="Line 1186"/>
              <p:cNvSpPr>
                <a:spLocks noChangeShapeType="1"/>
              </p:cNvSpPr>
              <p:nvPr/>
            </p:nvSpPr>
            <p:spPr bwMode="auto">
              <a:xfrm>
                <a:off x="4824" y="38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39" name="Line 1187"/>
              <p:cNvSpPr>
                <a:spLocks noChangeShapeType="1"/>
              </p:cNvSpPr>
              <p:nvPr/>
            </p:nvSpPr>
            <p:spPr bwMode="auto">
              <a:xfrm flipV="1">
                <a:off x="4862" y="389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0" name="Line 1188"/>
              <p:cNvSpPr>
                <a:spLocks noChangeShapeType="1"/>
              </p:cNvSpPr>
              <p:nvPr/>
            </p:nvSpPr>
            <p:spPr bwMode="auto">
              <a:xfrm>
                <a:off x="4850" y="389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1" name="Line 1189"/>
              <p:cNvSpPr>
                <a:spLocks noChangeShapeType="1"/>
              </p:cNvSpPr>
              <p:nvPr/>
            </p:nvSpPr>
            <p:spPr bwMode="auto">
              <a:xfrm flipV="1">
                <a:off x="4889" y="389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2" name="Line 1190"/>
              <p:cNvSpPr>
                <a:spLocks noChangeShapeType="1"/>
              </p:cNvSpPr>
              <p:nvPr/>
            </p:nvSpPr>
            <p:spPr bwMode="auto">
              <a:xfrm>
                <a:off x="4877" y="38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3" name="Line 1191"/>
              <p:cNvSpPr>
                <a:spLocks noChangeShapeType="1"/>
              </p:cNvSpPr>
              <p:nvPr/>
            </p:nvSpPr>
            <p:spPr bwMode="auto">
              <a:xfrm flipV="1">
                <a:off x="4915" y="390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4" name="Line 1192"/>
              <p:cNvSpPr>
                <a:spLocks noChangeShapeType="1"/>
              </p:cNvSpPr>
              <p:nvPr/>
            </p:nvSpPr>
            <p:spPr bwMode="auto">
              <a:xfrm>
                <a:off x="4903" y="39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5" name="Line 1193"/>
              <p:cNvSpPr>
                <a:spLocks noChangeShapeType="1"/>
              </p:cNvSpPr>
              <p:nvPr/>
            </p:nvSpPr>
            <p:spPr bwMode="auto">
              <a:xfrm flipV="1">
                <a:off x="4941" y="391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6" name="Line 1194"/>
              <p:cNvSpPr>
                <a:spLocks noChangeShapeType="1"/>
              </p:cNvSpPr>
              <p:nvPr/>
            </p:nvSpPr>
            <p:spPr bwMode="auto">
              <a:xfrm>
                <a:off x="4929" y="39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7" name="Line 1195"/>
              <p:cNvSpPr>
                <a:spLocks noChangeShapeType="1"/>
              </p:cNvSpPr>
              <p:nvPr/>
            </p:nvSpPr>
            <p:spPr bwMode="auto">
              <a:xfrm flipV="1">
                <a:off x="4967" y="391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8" name="Line 1196"/>
              <p:cNvSpPr>
                <a:spLocks noChangeShapeType="1"/>
              </p:cNvSpPr>
              <p:nvPr/>
            </p:nvSpPr>
            <p:spPr bwMode="auto">
              <a:xfrm>
                <a:off x="4955" y="39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49" name="Line 1197"/>
              <p:cNvSpPr>
                <a:spLocks noChangeShapeType="1"/>
              </p:cNvSpPr>
              <p:nvPr/>
            </p:nvSpPr>
            <p:spPr bwMode="auto">
              <a:xfrm flipV="1">
                <a:off x="4993" y="393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0" name="Line 1198"/>
              <p:cNvSpPr>
                <a:spLocks noChangeShapeType="1"/>
              </p:cNvSpPr>
              <p:nvPr/>
            </p:nvSpPr>
            <p:spPr bwMode="auto">
              <a:xfrm>
                <a:off x="4981" y="39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1" name="Line 1199"/>
              <p:cNvSpPr>
                <a:spLocks noChangeShapeType="1"/>
              </p:cNvSpPr>
              <p:nvPr/>
            </p:nvSpPr>
            <p:spPr bwMode="auto">
              <a:xfrm flipV="1">
                <a:off x="5019" y="393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2" name="Line 1200"/>
              <p:cNvSpPr>
                <a:spLocks noChangeShapeType="1"/>
              </p:cNvSpPr>
              <p:nvPr/>
            </p:nvSpPr>
            <p:spPr bwMode="auto">
              <a:xfrm>
                <a:off x="5007" y="393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3" name="Line 1201"/>
              <p:cNvSpPr>
                <a:spLocks noChangeShapeType="1"/>
              </p:cNvSpPr>
              <p:nvPr/>
            </p:nvSpPr>
            <p:spPr bwMode="auto">
              <a:xfrm flipV="1">
                <a:off x="5045" y="393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4" name="Line 1202"/>
              <p:cNvSpPr>
                <a:spLocks noChangeShapeType="1"/>
              </p:cNvSpPr>
              <p:nvPr/>
            </p:nvSpPr>
            <p:spPr bwMode="auto">
              <a:xfrm>
                <a:off x="5033" y="393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5" name="Line 1203"/>
              <p:cNvSpPr>
                <a:spLocks noChangeShapeType="1"/>
              </p:cNvSpPr>
              <p:nvPr/>
            </p:nvSpPr>
            <p:spPr bwMode="auto">
              <a:xfrm flipV="1">
                <a:off x="5071" y="394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6" name="Line 1204"/>
              <p:cNvSpPr>
                <a:spLocks noChangeShapeType="1"/>
              </p:cNvSpPr>
              <p:nvPr/>
            </p:nvSpPr>
            <p:spPr bwMode="auto">
              <a:xfrm>
                <a:off x="5059" y="394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7" name="Line 1205"/>
              <p:cNvSpPr>
                <a:spLocks noChangeShapeType="1"/>
              </p:cNvSpPr>
              <p:nvPr/>
            </p:nvSpPr>
            <p:spPr bwMode="auto">
              <a:xfrm flipV="1">
                <a:off x="5097" y="394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8" name="Line 1206"/>
              <p:cNvSpPr>
                <a:spLocks noChangeShapeType="1"/>
              </p:cNvSpPr>
              <p:nvPr/>
            </p:nvSpPr>
            <p:spPr bwMode="auto">
              <a:xfrm>
                <a:off x="5085" y="39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59" name="Line 1207"/>
              <p:cNvSpPr>
                <a:spLocks noChangeShapeType="1"/>
              </p:cNvSpPr>
              <p:nvPr/>
            </p:nvSpPr>
            <p:spPr bwMode="auto">
              <a:xfrm flipV="1">
                <a:off x="5123" y="396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0" name="Line 1208"/>
              <p:cNvSpPr>
                <a:spLocks noChangeShapeType="1"/>
              </p:cNvSpPr>
              <p:nvPr/>
            </p:nvSpPr>
            <p:spPr bwMode="auto">
              <a:xfrm>
                <a:off x="5111" y="39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1" name="Line 1209"/>
              <p:cNvSpPr>
                <a:spLocks noChangeShapeType="1"/>
              </p:cNvSpPr>
              <p:nvPr/>
            </p:nvSpPr>
            <p:spPr bwMode="auto">
              <a:xfrm flipV="1">
                <a:off x="5150" y="396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2" name="Line 1210"/>
              <p:cNvSpPr>
                <a:spLocks noChangeShapeType="1"/>
              </p:cNvSpPr>
              <p:nvPr/>
            </p:nvSpPr>
            <p:spPr bwMode="auto">
              <a:xfrm>
                <a:off x="5138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3" name="Line 1211"/>
              <p:cNvSpPr>
                <a:spLocks noChangeShapeType="1"/>
              </p:cNvSpPr>
              <p:nvPr/>
            </p:nvSpPr>
            <p:spPr bwMode="auto">
              <a:xfrm flipV="1">
                <a:off x="5176" y="3963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4" name="Line 1212"/>
              <p:cNvSpPr>
                <a:spLocks noChangeShapeType="1"/>
              </p:cNvSpPr>
              <p:nvPr/>
            </p:nvSpPr>
            <p:spPr bwMode="auto">
              <a:xfrm>
                <a:off x="5164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5" name="Line 1213"/>
              <p:cNvSpPr>
                <a:spLocks noChangeShapeType="1"/>
              </p:cNvSpPr>
              <p:nvPr/>
            </p:nvSpPr>
            <p:spPr bwMode="auto">
              <a:xfrm flipV="1">
                <a:off x="5202" y="3963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6" name="Line 1214"/>
              <p:cNvSpPr>
                <a:spLocks noChangeShapeType="1"/>
              </p:cNvSpPr>
              <p:nvPr/>
            </p:nvSpPr>
            <p:spPr bwMode="auto">
              <a:xfrm>
                <a:off x="5190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7" name="Line 1215"/>
              <p:cNvSpPr>
                <a:spLocks noChangeShapeType="1"/>
              </p:cNvSpPr>
              <p:nvPr/>
            </p:nvSpPr>
            <p:spPr bwMode="auto">
              <a:xfrm flipV="1">
                <a:off x="5228" y="3975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8" name="Line 1216"/>
              <p:cNvSpPr>
                <a:spLocks noChangeShapeType="1"/>
              </p:cNvSpPr>
              <p:nvPr/>
            </p:nvSpPr>
            <p:spPr bwMode="auto">
              <a:xfrm>
                <a:off x="5216" y="39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69" name="Line 1217"/>
              <p:cNvSpPr>
                <a:spLocks noChangeShapeType="1"/>
              </p:cNvSpPr>
              <p:nvPr/>
            </p:nvSpPr>
            <p:spPr bwMode="auto">
              <a:xfrm flipV="1">
                <a:off x="5254" y="398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0" name="Line 1218"/>
              <p:cNvSpPr>
                <a:spLocks noChangeShapeType="1"/>
              </p:cNvSpPr>
              <p:nvPr/>
            </p:nvSpPr>
            <p:spPr bwMode="auto">
              <a:xfrm>
                <a:off x="5242" y="398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71" name="Line 1219"/>
              <p:cNvSpPr>
                <a:spLocks noChangeShapeType="1"/>
              </p:cNvSpPr>
              <p:nvPr/>
            </p:nvSpPr>
            <p:spPr bwMode="auto">
              <a:xfrm flipV="1">
                <a:off x="5280" y="398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807" name="Group 1421"/>
            <p:cNvGrpSpPr>
              <a:grpSpLocks/>
            </p:cNvGrpSpPr>
            <p:nvPr/>
          </p:nvGrpSpPr>
          <p:grpSpPr bwMode="auto">
            <a:xfrm>
              <a:off x="2763" y="2885"/>
              <a:ext cx="2973" cy="1208"/>
              <a:chOff x="2763" y="2885"/>
              <a:chExt cx="2973" cy="1208"/>
            </a:xfrm>
          </p:grpSpPr>
          <p:sp>
            <p:nvSpPr>
              <p:cNvPr id="34272" name="Line 1221"/>
              <p:cNvSpPr>
                <a:spLocks noChangeShapeType="1"/>
              </p:cNvSpPr>
              <p:nvPr/>
            </p:nvSpPr>
            <p:spPr bwMode="auto">
              <a:xfrm>
                <a:off x="5268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73" name="Line 1222"/>
              <p:cNvSpPr>
                <a:spLocks noChangeShapeType="1"/>
              </p:cNvSpPr>
              <p:nvPr/>
            </p:nvSpPr>
            <p:spPr bwMode="auto">
              <a:xfrm flipV="1">
                <a:off x="5306" y="399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74" name="Line 1223"/>
              <p:cNvSpPr>
                <a:spLocks noChangeShapeType="1"/>
              </p:cNvSpPr>
              <p:nvPr/>
            </p:nvSpPr>
            <p:spPr bwMode="auto">
              <a:xfrm>
                <a:off x="5294" y="39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75" name="Line 1224"/>
              <p:cNvSpPr>
                <a:spLocks noChangeShapeType="1"/>
              </p:cNvSpPr>
              <p:nvPr/>
            </p:nvSpPr>
            <p:spPr bwMode="auto">
              <a:xfrm flipV="1">
                <a:off x="5332" y="400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76" name="Line 1225"/>
              <p:cNvSpPr>
                <a:spLocks noChangeShapeType="1"/>
              </p:cNvSpPr>
              <p:nvPr/>
            </p:nvSpPr>
            <p:spPr bwMode="auto">
              <a:xfrm>
                <a:off x="5320" y="40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77" name="Line 1226"/>
              <p:cNvSpPr>
                <a:spLocks noChangeShapeType="1"/>
              </p:cNvSpPr>
              <p:nvPr/>
            </p:nvSpPr>
            <p:spPr bwMode="auto">
              <a:xfrm flipV="1">
                <a:off x="5358" y="400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78" name="Line 1227"/>
              <p:cNvSpPr>
                <a:spLocks noChangeShapeType="1"/>
              </p:cNvSpPr>
              <p:nvPr/>
            </p:nvSpPr>
            <p:spPr bwMode="auto">
              <a:xfrm>
                <a:off x="5346" y="40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79" name="Line 1228"/>
              <p:cNvSpPr>
                <a:spLocks noChangeShapeType="1"/>
              </p:cNvSpPr>
              <p:nvPr/>
            </p:nvSpPr>
            <p:spPr bwMode="auto">
              <a:xfrm flipV="1">
                <a:off x="5385" y="400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0" name="Line 1229"/>
              <p:cNvSpPr>
                <a:spLocks noChangeShapeType="1"/>
              </p:cNvSpPr>
              <p:nvPr/>
            </p:nvSpPr>
            <p:spPr bwMode="auto">
              <a:xfrm>
                <a:off x="5373" y="40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1" name="Line 1230"/>
              <p:cNvSpPr>
                <a:spLocks noChangeShapeType="1"/>
              </p:cNvSpPr>
              <p:nvPr/>
            </p:nvSpPr>
            <p:spPr bwMode="auto">
              <a:xfrm flipV="1">
                <a:off x="5410" y="401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2" name="Line 1231"/>
              <p:cNvSpPr>
                <a:spLocks noChangeShapeType="1"/>
              </p:cNvSpPr>
              <p:nvPr/>
            </p:nvSpPr>
            <p:spPr bwMode="auto">
              <a:xfrm>
                <a:off x="5399" y="40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3" name="Line 1232"/>
              <p:cNvSpPr>
                <a:spLocks noChangeShapeType="1"/>
              </p:cNvSpPr>
              <p:nvPr/>
            </p:nvSpPr>
            <p:spPr bwMode="auto">
              <a:xfrm flipV="1">
                <a:off x="5436" y="401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4" name="Line 1233"/>
              <p:cNvSpPr>
                <a:spLocks noChangeShapeType="1"/>
              </p:cNvSpPr>
              <p:nvPr/>
            </p:nvSpPr>
            <p:spPr bwMode="auto">
              <a:xfrm>
                <a:off x="5425" y="40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5" name="Line 1234"/>
              <p:cNvSpPr>
                <a:spLocks noChangeShapeType="1"/>
              </p:cNvSpPr>
              <p:nvPr/>
            </p:nvSpPr>
            <p:spPr bwMode="auto">
              <a:xfrm flipV="1">
                <a:off x="5462" y="402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6" name="Line 1235"/>
              <p:cNvSpPr>
                <a:spLocks noChangeShapeType="1"/>
              </p:cNvSpPr>
              <p:nvPr/>
            </p:nvSpPr>
            <p:spPr bwMode="auto">
              <a:xfrm>
                <a:off x="5451" y="40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7" name="Line 1236"/>
              <p:cNvSpPr>
                <a:spLocks noChangeShapeType="1"/>
              </p:cNvSpPr>
              <p:nvPr/>
            </p:nvSpPr>
            <p:spPr bwMode="auto">
              <a:xfrm flipV="1">
                <a:off x="5488" y="4024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8" name="Line 1237"/>
              <p:cNvSpPr>
                <a:spLocks noChangeShapeType="1"/>
              </p:cNvSpPr>
              <p:nvPr/>
            </p:nvSpPr>
            <p:spPr bwMode="auto">
              <a:xfrm>
                <a:off x="5477" y="402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9" name="Line 1238"/>
              <p:cNvSpPr>
                <a:spLocks noChangeShapeType="1"/>
              </p:cNvSpPr>
              <p:nvPr/>
            </p:nvSpPr>
            <p:spPr bwMode="auto">
              <a:xfrm flipV="1">
                <a:off x="5515" y="4031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0" name="Line 1239"/>
              <p:cNvSpPr>
                <a:spLocks noChangeShapeType="1"/>
              </p:cNvSpPr>
              <p:nvPr/>
            </p:nvSpPr>
            <p:spPr bwMode="auto">
              <a:xfrm>
                <a:off x="5503" y="40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1" name="Line 1240"/>
              <p:cNvSpPr>
                <a:spLocks noChangeShapeType="1"/>
              </p:cNvSpPr>
              <p:nvPr/>
            </p:nvSpPr>
            <p:spPr bwMode="auto">
              <a:xfrm flipV="1">
                <a:off x="5541" y="4030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2" name="Line 1241"/>
              <p:cNvSpPr>
                <a:spLocks noChangeShapeType="1"/>
              </p:cNvSpPr>
              <p:nvPr/>
            </p:nvSpPr>
            <p:spPr bwMode="auto">
              <a:xfrm>
                <a:off x="5529" y="40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3" name="Line 1242"/>
              <p:cNvSpPr>
                <a:spLocks noChangeShapeType="1"/>
              </p:cNvSpPr>
              <p:nvPr/>
            </p:nvSpPr>
            <p:spPr bwMode="auto">
              <a:xfrm flipV="1">
                <a:off x="5567" y="4042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4" name="Line 1243"/>
              <p:cNvSpPr>
                <a:spLocks noChangeShapeType="1"/>
              </p:cNvSpPr>
              <p:nvPr/>
            </p:nvSpPr>
            <p:spPr bwMode="auto">
              <a:xfrm>
                <a:off x="5555" y="40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5" name="Line 1244"/>
              <p:cNvSpPr>
                <a:spLocks noChangeShapeType="1"/>
              </p:cNvSpPr>
              <p:nvPr/>
            </p:nvSpPr>
            <p:spPr bwMode="auto">
              <a:xfrm flipV="1">
                <a:off x="5593" y="4046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6" name="Line 1245"/>
              <p:cNvSpPr>
                <a:spLocks noChangeShapeType="1"/>
              </p:cNvSpPr>
              <p:nvPr/>
            </p:nvSpPr>
            <p:spPr bwMode="auto">
              <a:xfrm>
                <a:off x="5581" y="404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7" name="Line 1246"/>
              <p:cNvSpPr>
                <a:spLocks noChangeShapeType="1"/>
              </p:cNvSpPr>
              <p:nvPr/>
            </p:nvSpPr>
            <p:spPr bwMode="auto">
              <a:xfrm flipV="1">
                <a:off x="5619" y="4051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8" name="Line 1247"/>
              <p:cNvSpPr>
                <a:spLocks noChangeShapeType="1"/>
              </p:cNvSpPr>
              <p:nvPr/>
            </p:nvSpPr>
            <p:spPr bwMode="auto">
              <a:xfrm>
                <a:off x="5607" y="40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99" name="Line 1248"/>
              <p:cNvSpPr>
                <a:spLocks noChangeShapeType="1"/>
              </p:cNvSpPr>
              <p:nvPr/>
            </p:nvSpPr>
            <p:spPr bwMode="auto">
              <a:xfrm flipV="1">
                <a:off x="5645" y="4061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0" name="Line 1249"/>
              <p:cNvSpPr>
                <a:spLocks noChangeShapeType="1"/>
              </p:cNvSpPr>
              <p:nvPr/>
            </p:nvSpPr>
            <p:spPr bwMode="auto">
              <a:xfrm>
                <a:off x="5634" y="40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1" name="Line 1250"/>
              <p:cNvSpPr>
                <a:spLocks noChangeShapeType="1"/>
              </p:cNvSpPr>
              <p:nvPr/>
            </p:nvSpPr>
            <p:spPr bwMode="auto">
              <a:xfrm flipV="1">
                <a:off x="5671" y="4068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2" name="Line 1251"/>
              <p:cNvSpPr>
                <a:spLocks noChangeShapeType="1"/>
              </p:cNvSpPr>
              <p:nvPr/>
            </p:nvSpPr>
            <p:spPr bwMode="auto">
              <a:xfrm>
                <a:off x="5660" y="40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3" name="Line 1252"/>
              <p:cNvSpPr>
                <a:spLocks noChangeShapeType="1"/>
              </p:cNvSpPr>
              <p:nvPr/>
            </p:nvSpPr>
            <p:spPr bwMode="auto">
              <a:xfrm flipV="1">
                <a:off x="5697" y="407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4" name="Line 1253"/>
              <p:cNvSpPr>
                <a:spLocks noChangeShapeType="1"/>
              </p:cNvSpPr>
              <p:nvPr/>
            </p:nvSpPr>
            <p:spPr bwMode="auto">
              <a:xfrm>
                <a:off x="5686" y="40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5" name="Line 1254"/>
              <p:cNvSpPr>
                <a:spLocks noChangeShapeType="1"/>
              </p:cNvSpPr>
              <p:nvPr/>
            </p:nvSpPr>
            <p:spPr bwMode="auto">
              <a:xfrm flipV="1">
                <a:off x="5723" y="40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6" name="Line 1255"/>
              <p:cNvSpPr>
                <a:spLocks noChangeShapeType="1"/>
              </p:cNvSpPr>
              <p:nvPr/>
            </p:nvSpPr>
            <p:spPr bwMode="auto">
              <a:xfrm>
                <a:off x="5711" y="40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7" name="Line 1256"/>
              <p:cNvSpPr>
                <a:spLocks noChangeShapeType="1"/>
              </p:cNvSpPr>
              <p:nvPr/>
            </p:nvSpPr>
            <p:spPr bwMode="auto">
              <a:xfrm>
                <a:off x="2775" y="4073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8" name="Line 1257"/>
              <p:cNvSpPr>
                <a:spLocks noChangeShapeType="1"/>
              </p:cNvSpPr>
              <p:nvPr/>
            </p:nvSpPr>
            <p:spPr bwMode="auto">
              <a:xfrm>
                <a:off x="2763" y="40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09" name="Line 1258"/>
              <p:cNvSpPr>
                <a:spLocks noChangeShapeType="1"/>
              </p:cNvSpPr>
              <p:nvPr/>
            </p:nvSpPr>
            <p:spPr bwMode="auto">
              <a:xfrm>
                <a:off x="2801" y="4029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0" name="Line 1259"/>
              <p:cNvSpPr>
                <a:spLocks noChangeShapeType="1"/>
              </p:cNvSpPr>
              <p:nvPr/>
            </p:nvSpPr>
            <p:spPr bwMode="auto">
              <a:xfrm>
                <a:off x="2789" y="403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1" name="Line 1260"/>
              <p:cNvSpPr>
                <a:spLocks noChangeShapeType="1"/>
              </p:cNvSpPr>
              <p:nvPr/>
            </p:nvSpPr>
            <p:spPr bwMode="auto">
              <a:xfrm>
                <a:off x="2827" y="400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2" name="Line 1261"/>
              <p:cNvSpPr>
                <a:spLocks noChangeShapeType="1"/>
              </p:cNvSpPr>
              <p:nvPr/>
            </p:nvSpPr>
            <p:spPr bwMode="auto">
              <a:xfrm>
                <a:off x="2815" y="40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3" name="Line 1262"/>
              <p:cNvSpPr>
                <a:spLocks noChangeShapeType="1"/>
              </p:cNvSpPr>
              <p:nvPr/>
            </p:nvSpPr>
            <p:spPr bwMode="auto">
              <a:xfrm>
                <a:off x="2853" y="399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4" name="Line 1263"/>
              <p:cNvSpPr>
                <a:spLocks noChangeShapeType="1"/>
              </p:cNvSpPr>
              <p:nvPr/>
            </p:nvSpPr>
            <p:spPr bwMode="auto">
              <a:xfrm>
                <a:off x="2841" y="399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5" name="Line 1264"/>
              <p:cNvSpPr>
                <a:spLocks noChangeShapeType="1"/>
              </p:cNvSpPr>
              <p:nvPr/>
            </p:nvSpPr>
            <p:spPr bwMode="auto">
              <a:xfrm>
                <a:off x="2879" y="399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6" name="Line 1265"/>
              <p:cNvSpPr>
                <a:spLocks noChangeShapeType="1"/>
              </p:cNvSpPr>
              <p:nvPr/>
            </p:nvSpPr>
            <p:spPr bwMode="auto">
              <a:xfrm>
                <a:off x="2867" y="399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7" name="Line 1266"/>
              <p:cNvSpPr>
                <a:spLocks noChangeShapeType="1"/>
              </p:cNvSpPr>
              <p:nvPr/>
            </p:nvSpPr>
            <p:spPr bwMode="auto">
              <a:xfrm>
                <a:off x="2905" y="398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8" name="Line 1267"/>
              <p:cNvSpPr>
                <a:spLocks noChangeShapeType="1"/>
              </p:cNvSpPr>
              <p:nvPr/>
            </p:nvSpPr>
            <p:spPr bwMode="auto">
              <a:xfrm>
                <a:off x="2893" y="399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19" name="Line 1268"/>
              <p:cNvSpPr>
                <a:spLocks noChangeShapeType="1"/>
              </p:cNvSpPr>
              <p:nvPr/>
            </p:nvSpPr>
            <p:spPr bwMode="auto">
              <a:xfrm>
                <a:off x="2931" y="398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0" name="Line 1269"/>
              <p:cNvSpPr>
                <a:spLocks noChangeShapeType="1"/>
              </p:cNvSpPr>
              <p:nvPr/>
            </p:nvSpPr>
            <p:spPr bwMode="auto">
              <a:xfrm>
                <a:off x="2919" y="399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1" name="Line 1270"/>
              <p:cNvSpPr>
                <a:spLocks noChangeShapeType="1"/>
              </p:cNvSpPr>
              <p:nvPr/>
            </p:nvSpPr>
            <p:spPr bwMode="auto">
              <a:xfrm>
                <a:off x="2957" y="397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2" name="Line 1271"/>
              <p:cNvSpPr>
                <a:spLocks noChangeShapeType="1"/>
              </p:cNvSpPr>
              <p:nvPr/>
            </p:nvSpPr>
            <p:spPr bwMode="auto">
              <a:xfrm>
                <a:off x="2945" y="39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3" name="Line 1272"/>
              <p:cNvSpPr>
                <a:spLocks noChangeShapeType="1"/>
              </p:cNvSpPr>
              <p:nvPr/>
            </p:nvSpPr>
            <p:spPr bwMode="auto">
              <a:xfrm>
                <a:off x="2984" y="3978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4" name="Line 1273"/>
              <p:cNvSpPr>
                <a:spLocks noChangeShapeType="1"/>
              </p:cNvSpPr>
              <p:nvPr/>
            </p:nvSpPr>
            <p:spPr bwMode="auto">
              <a:xfrm>
                <a:off x="2972" y="39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5" name="Line 1274"/>
              <p:cNvSpPr>
                <a:spLocks noChangeShapeType="1"/>
              </p:cNvSpPr>
              <p:nvPr/>
            </p:nvSpPr>
            <p:spPr bwMode="auto">
              <a:xfrm>
                <a:off x="3010" y="3972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6" name="Line 1275"/>
              <p:cNvSpPr>
                <a:spLocks noChangeShapeType="1"/>
              </p:cNvSpPr>
              <p:nvPr/>
            </p:nvSpPr>
            <p:spPr bwMode="auto">
              <a:xfrm>
                <a:off x="2998" y="39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7" name="Line 1276"/>
              <p:cNvSpPr>
                <a:spLocks noChangeShapeType="1"/>
              </p:cNvSpPr>
              <p:nvPr/>
            </p:nvSpPr>
            <p:spPr bwMode="auto">
              <a:xfrm>
                <a:off x="3036" y="396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8" name="Line 1277"/>
              <p:cNvSpPr>
                <a:spLocks noChangeShapeType="1"/>
              </p:cNvSpPr>
              <p:nvPr/>
            </p:nvSpPr>
            <p:spPr bwMode="auto">
              <a:xfrm>
                <a:off x="3024" y="397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29" name="Line 1278"/>
              <p:cNvSpPr>
                <a:spLocks noChangeShapeType="1"/>
              </p:cNvSpPr>
              <p:nvPr/>
            </p:nvSpPr>
            <p:spPr bwMode="auto">
              <a:xfrm>
                <a:off x="3062" y="395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0" name="Line 1279"/>
              <p:cNvSpPr>
                <a:spLocks noChangeShapeType="1"/>
              </p:cNvSpPr>
              <p:nvPr/>
            </p:nvSpPr>
            <p:spPr bwMode="auto">
              <a:xfrm>
                <a:off x="3050" y="39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1" name="Line 1280"/>
              <p:cNvSpPr>
                <a:spLocks noChangeShapeType="1"/>
              </p:cNvSpPr>
              <p:nvPr/>
            </p:nvSpPr>
            <p:spPr bwMode="auto">
              <a:xfrm>
                <a:off x="3088" y="395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2" name="Line 1281"/>
              <p:cNvSpPr>
                <a:spLocks noChangeShapeType="1"/>
              </p:cNvSpPr>
              <p:nvPr/>
            </p:nvSpPr>
            <p:spPr bwMode="auto">
              <a:xfrm>
                <a:off x="3076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3" name="Line 1282"/>
              <p:cNvSpPr>
                <a:spLocks noChangeShapeType="1"/>
              </p:cNvSpPr>
              <p:nvPr/>
            </p:nvSpPr>
            <p:spPr bwMode="auto">
              <a:xfrm>
                <a:off x="3114" y="396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4" name="Line 1283"/>
              <p:cNvSpPr>
                <a:spLocks noChangeShapeType="1"/>
              </p:cNvSpPr>
              <p:nvPr/>
            </p:nvSpPr>
            <p:spPr bwMode="auto">
              <a:xfrm>
                <a:off x="3102" y="396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5" name="Line 1284"/>
              <p:cNvSpPr>
                <a:spLocks noChangeShapeType="1"/>
              </p:cNvSpPr>
              <p:nvPr/>
            </p:nvSpPr>
            <p:spPr bwMode="auto">
              <a:xfrm>
                <a:off x="3140" y="394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6" name="Line 1285"/>
              <p:cNvSpPr>
                <a:spLocks noChangeShapeType="1"/>
              </p:cNvSpPr>
              <p:nvPr/>
            </p:nvSpPr>
            <p:spPr bwMode="auto">
              <a:xfrm>
                <a:off x="3128" y="394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7" name="Line 1286"/>
              <p:cNvSpPr>
                <a:spLocks noChangeShapeType="1"/>
              </p:cNvSpPr>
              <p:nvPr/>
            </p:nvSpPr>
            <p:spPr bwMode="auto">
              <a:xfrm>
                <a:off x="3166" y="393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8" name="Line 1287"/>
              <p:cNvSpPr>
                <a:spLocks noChangeShapeType="1"/>
              </p:cNvSpPr>
              <p:nvPr/>
            </p:nvSpPr>
            <p:spPr bwMode="auto">
              <a:xfrm>
                <a:off x="3154" y="393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39" name="Line 1288"/>
              <p:cNvSpPr>
                <a:spLocks noChangeShapeType="1"/>
              </p:cNvSpPr>
              <p:nvPr/>
            </p:nvSpPr>
            <p:spPr bwMode="auto">
              <a:xfrm>
                <a:off x="3192" y="392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0" name="Line 1289"/>
              <p:cNvSpPr>
                <a:spLocks noChangeShapeType="1"/>
              </p:cNvSpPr>
              <p:nvPr/>
            </p:nvSpPr>
            <p:spPr bwMode="auto">
              <a:xfrm>
                <a:off x="3180" y="393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1" name="Line 1290"/>
              <p:cNvSpPr>
                <a:spLocks noChangeShapeType="1"/>
              </p:cNvSpPr>
              <p:nvPr/>
            </p:nvSpPr>
            <p:spPr bwMode="auto">
              <a:xfrm>
                <a:off x="3218" y="392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2" name="Line 1291"/>
              <p:cNvSpPr>
                <a:spLocks noChangeShapeType="1"/>
              </p:cNvSpPr>
              <p:nvPr/>
            </p:nvSpPr>
            <p:spPr bwMode="auto">
              <a:xfrm>
                <a:off x="3206" y="392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3" name="Line 1292"/>
              <p:cNvSpPr>
                <a:spLocks noChangeShapeType="1"/>
              </p:cNvSpPr>
              <p:nvPr/>
            </p:nvSpPr>
            <p:spPr bwMode="auto">
              <a:xfrm>
                <a:off x="3245" y="392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4" name="Line 1293"/>
              <p:cNvSpPr>
                <a:spLocks noChangeShapeType="1"/>
              </p:cNvSpPr>
              <p:nvPr/>
            </p:nvSpPr>
            <p:spPr bwMode="auto">
              <a:xfrm>
                <a:off x="3233" y="392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5" name="Line 1294"/>
              <p:cNvSpPr>
                <a:spLocks noChangeShapeType="1"/>
              </p:cNvSpPr>
              <p:nvPr/>
            </p:nvSpPr>
            <p:spPr bwMode="auto">
              <a:xfrm>
                <a:off x="3271" y="3914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6" name="Line 1295"/>
              <p:cNvSpPr>
                <a:spLocks noChangeShapeType="1"/>
              </p:cNvSpPr>
              <p:nvPr/>
            </p:nvSpPr>
            <p:spPr bwMode="auto">
              <a:xfrm>
                <a:off x="3259" y="39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7" name="Line 1296"/>
              <p:cNvSpPr>
                <a:spLocks noChangeShapeType="1"/>
              </p:cNvSpPr>
              <p:nvPr/>
            </p:nvSpPr>
            <p:spPr bwMode="auto">
              <a:xfrm>
                <a:off x="3297" y="390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8" name="Line 1297"/>
              <p:cNvSpPr>
                <a:spLocks noChangeShapeType="1"/>
              </p:cNvSpPr>
              <p:nvPr/>
            </p:nvSpPr>
            <p:spPr bwMode="auto">
              <a:xfrm>
                <a:off x="3285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49" name="Line 1298"/>
              <p:cNvSpPr>
                <a:spLocks noChangeShapeType="1"/>
              </p:cNvSpPr>
              <p:nvPr/>
            </p:nvSpPr>
            <p:spPr bwMode="auto">
              <a:xfrm>
                <a:off x="3323" y="388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0" name="Line 1299"/>
              <p:cNvSpPr>
                <a:spLocks noChangeShapeType="1"/>
              </p:cNvSpPr>
              <p:nvPr/>
            </p:nvSpPr>
            <p:spPr bwMode="auto">
              <a:xfrm>
                <a:off x="3311" y="38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1" name="Line 1300"/>
              <p:cNvSpPr>
                <a:spLocks noChangeShapeType="1"/>
              </p:cNvSpPr>
              <p:nvPr/>
            </p:nvSpPr>
            <p:spPr bwMode="auto">
              <a:xfrm>
                <a:off x="3349" y="388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2" name="Line 1301"/>
              <p:cNvSpPr>
                <a:spLocks noChangeShapeType="1"/>
              </p:cNvSpPr>
              <p:nvPr/>
            </p:nvSpPr>
            <p:spPr bwMode="auto">
              <a:xfrm>
                <a:off x="3337" y="389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3" name="Line 1302"/>
              <p:cNvSpPr>
                <a:spLocks noChangeShapeType="1"/>
              </p:cNvSpPr>
              <p:nvPr/>
            </p:nvSpPr>
            <p:spPr bwMode="auto">
              <a:xfrm>
                <a:off x="3375" y="38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4" name="Line 1303"/>
              <p:cNvSpPr>
                <a:spLocks noChangeShapeType="1"/>
              </p:cNvSpPr>
              <p:nvPr/>
            </p:nvSpPr>
            <p:spPr bwMode="auto">
              <a:xfrm>
                <a:off x="3363" y="38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5" name="Line 1304"/>
              <p:cNvSpPr>
                <a:spLocks noChangeShapeType="1"/>
              </p:cNvSpPr>
              <p:nvPr/>
            </p:nvSpPr>
            <p:spPr bwMode="auto">
              <a:xfrm>
                <a:off x="3401" y="387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6" name="Line 1305"/>
              <p:cNvSpPr>
                <a:spLocks noChangeShapeType="1"/>
              </p:cNvSpPr>
              <p:nvPr/>
            </p:nvSpPr>
            <p:spPr bwMode="auto">
              <a:xfrm>
                <a:off x="3389" y="387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7" name="Line 1306"/>
              <p:cNvSpPr>
                <a:spLocks noChangeShapeType="1"/>
              </p:cNvSpPr>
              <p:nvPr/>
            </p:nvSpPr>
            <p:spPr bwMode="auto">
              <a:xfrm>
                <a:off x="3427" y="387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8" name="Line 1307"/>
              <p:cNvSpPr>
                <a:spLocks noChangeShapeType="1"/>
              </p:cNvSpPr>
              <p:nvPr/>
            </p:nvSpPr>
            <p:spPr bwMode="auto">
              <a:xfrm>
                <a:off x="3415" y="387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59" name="Line 1308"/>
              <p:cNvSpPr>
                <a:spLocks noChangeShapeType="1"/>
              </p:cNvSpPr>
              <p:nvPr/>
            </p:nvSpPr>
            <p:spPr bwMode="auto">
              <a:xfrm>
                <a:off x="3453" y="386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0" name="Line 1309"/>
              <p:cNvSpPr>
                <a:spLocks noChangeShapeType="1"/>
              </p:cNvSpPr>
              <p:nvPr/>
            </p:nvSpPr>
            <p:spPr bwMode="auto">
              <a:xfrm>
                <a:off x="3441" y="387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1" name="Line 1310"/>
              <p:cNvSpPr>
                <a:spLocks noChangeShapeType="1"/>
              </p:cNvSpPr>
              <p:nvPr/>
            </p:nvSpPr>
            <p:spPr bwMode="auto">
              <a:xfrm>
                <a:off x="3480" y="385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2" name="Line 1311"/>
              <p:cNvSpPr>
                <a:spLocks noChangeShapeType="1"/>
              </p:cNvSpPr>
              <p:nvPr/>
            </p:nvSpPr>
            <p:spPr bwMode="auto">
              <a:xfrm>
                <a:off x="3468" y="38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3" name="Line 1312"/>
              <p:cNvSpPr>
                <a:spLocks noChangeShapeType="1"/>
              </p:cNvSpPr>
              <p:nvPr/>
            </p:nvSpPr>
            <p:spPr bwMode="auto">
              <a:xfrm>
                <a:off x="3506" y="384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4" name="Line 1313"/>
              <p:cNvSpPr>
                <a:spLocks noChangeShapeType="1"/>
              </p:cNvSpPr>
              <p:nvPr/>
            </p:nvSpPr>
            <p:spPr bwMode="auto">
              <a:xfrm>
                <a:off x="3494" y="38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5" name="Line 1314"/>
              <p:cNvSpPr>
                <a:spLocks noChangeShapeType="1"/>
              </p:cNvSpPr>
              <p:nvPr/>
            </p:nvSpPr>
            <p:spPr bwMode="auto">
              <a:xfrm>
                <a:off x="3532" y="38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6" name="Line 1315"/>
              <p:cNvSpPr>
                <a:spLocks noChangeShapeType="1"/>
              </p:cNvSpPr>
              <p:nvPr/>
            </p:nvSpPr>
            <p:spPr bwMode="auto">
              <a:xfrm>
                <a:off x="3520" y="38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7" name="Line 1316"/>
              <p:cNvSpPr>
                <a:spLocks noChangeShapeType="1"/>
              </p:cNvSpPr>
              <p:nvPr/>
            </p:nvSpPr>
            <p:spPr bwMode="auto">
              <a:xfrm>
                <a:off x="3558" y="383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8" name="Line 1317"/>
              <p:cNvSpPr>
                <a:spLocks noChangeShapeType="1"/>
              </p:cNvSpPr>
              <p:nvPr/>
            </p:nvSpPr>
            <p:spPr bwMode="auto">
              <a:xfrm>
                <a:off x="3546" y="38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69" name="Line 1318"/>
              <p:cNvSpPr>
                <a:spLocks noChangeShapeType="1"/>
              </p:cNvSpPr>
              <p:nvPr/>
            </p:nvSpPr>
            <p:spPr bwMode="auto">
              <a:xfrm>
                <a:off x="3584" y="382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0" name="Line 1319"/>
              <p:cNvSpPr>
                <a:spLocks noChangeShapeType="1"/>
              </p:cNvSpPr>
              <p:nvPr/>
            </p:nvSpPr>
            <p:spPr bwMode="auto">
              <a:xfrm>
                <a:off x="3572" y="38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1" name="Line 1320"/>
              <p:cNvSpPr>
                <a:spLocks noChangeShapeType="1"/>
              </p:cNvSpPr>
              <p:nvPr/>
            </p:nvSpPr>
            <p:spPr bwMode="auto">
              <a:xfrm>
                <a:off x="3610" y="381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2" name="Line 1321"/>
              <p:cNvSpPr>
                <a:spLocks noChangeShapeType="1"/>
              </p:cNvSpPr>
              <p:nvPr/>
            </p:nvSpPr>
            <p:spPr bwMode="auto">
              <a:xfrm>
                <a:off x="3598" y="381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3" name="Line 1322"/>
              <p:cNvSpPr>
                <a:spLocks noChangeShapeType="1"/>
              </p:cNvSpPr>
              <p:nvPr/>
            </p:nvSpPr>
            <p:spPr bwMode="auto">
              <a:xfrm>
                <a:off x="3636" y="380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4" name="Line 1323"/>
              <p:cNvSpPr>
                <a:spLocks noChangeShapeType="1"/>
              </p:cNvSpPr>
              <p:nvPr/>
            </p:nvSpPr>
            <p:spPr bwMode="auto">
              <a:xfrm>
                <a:off x="3624" y="38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5" name="Line 1324"/>
              <p:cNvSpPr>
                <a:spLocks noChangeShapeType="1"/>
              </p:cNvSpPr>
              <p:nvPr/>
            </p:nvSpPr>
            <p:spPr bwMode="auto">
              <a:xfrm>
                <a:off x="3662" y="378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6" name="Line 1325"/>
              <p:cNvSpPr>
                <a:spLocks noChangeShapeType="1"/>
              </p:cNvSpPr>
              <p:nvPr/>
            </p:nvSpPr>
            <p:spPr bwMode="auto">
              <a:xfrm>
                <a:off x="3650" y="37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7" name="Line 1326"/>
              <p:cNvSpPr>
                <a:spLocks noChangeShapeType="1"/>
              </p:cNvSpPr>
              <p:nvPr/>
            </p:nvSpPr>
            <p:spPr bwMode="auto">
              <a:xfrm>
                <a:off x="3688" y="376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8" name="Line 1327"/>
              <p:cNvSpPr>
                <a:spLocks noChangeShapeType="1"/>
              </p:cNvSpPr>
              <p:nvPr/>
            </p:nvSpPr>
            <p:spPr bwMode="auto">
              <a:xfrm>
                <a:off x="3676" y="37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9" name="Line 1328"/>
              <p:cNvSpPr>
                <a:spLocks noChangeShapeType="1"/>
              </p:cNvSpPr>
              <p:nvPr/>
            </p:nvSpPr>
            <p:spPr bwMode="auto">
              <a:xfrm>
                <a:off x="3714" y="37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0" name="Line 1329"/>
              <p:cNvSpPr>
                <a:spLocks noChangeShapeType="1"/>
              </p:cNvSpPr>
              <p:nvPr/>
            </p:nvSpPr>
            <p:spPr bwMode="auto">
              <a:xfrm>
                <a:off x="3702" y="37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1" name="Line 1330"/>
              <p:cNvSpPr>
                <a:spLocks noChangeShapeType="1"/>
              </p:cNvSpPr>
              <p:nvPr/>
            </p:nvSpPr>
            <p:spPr bwMode="auto">
              <a:xfrm>
                <a:off x="3741" y="370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2" name="Line 1331"/>
              <p:cNvSpPr>
                <a:spLocks noChangeShapeType="1"/>
              </p:cNvSpPr>
              <p:nvPr/>
            </p:nvSpPr>
            <p:spPr bwMode="auto">
              <a:xfrm>
                <a:off x="3729" y="37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3" name="Line 1332"/>
              <p:cNvSpPr>
                <a:spLocks noChangeShapeType="1"/>
              </p:cNvSpPr>
              <p:nvPr/>
            </p:nvSpPr>
            <p:spPr bwMode="auto">
              <a:xfrm>
                <a:off x="3767" y="366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4" name="Line 1333"/>
              <p:cNvSpPr>
                <a:spLocks noChangeShapeType="1"/>
              </p:cNvSpPr>
              <p:nvPr/>
            </p:nvSpPr>
            <p:spPr bwMode="auto">
              <a:xfrm>
                <a:off x="3755" y="36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5" name="Line 1334"/>
              <p:cNvSpPr>
                <a:spLocks noChangeShapeType="1"/>
              </p:cNvSpPr>
              <p:nvPr/>
            </p:nvSpPr>
            <p:spPr bwMode="auto">
              <a:xfrm>
                <a:off x="3793" y="363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6" name="Line 1335"/>
              <p:cNvSpPr>
                <a:spLocks noChangeShapeType="1"/>
              </p:cNvSpPr>
              <p:nvPr/>
            </p:nvSpPr>
            <p:spPr bwMode="auto">
              <a:xfrm>
                <a:off x="3781" y="36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7" name="Line 1336"/>
              <p:cNvSpPr>
                <a:spLocks noChangeShapeType="1"/>
              </p:cNvSpPr>
              <p:nvPr/>
            </p:nvSpPr>
            <p:spPr bwMode="auto">
              <a:xfrm>
                <a:off x="3818" y="361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8" name="Line 1337"/>
              <p:cNvSpPr>
                <a:spLocks noChangeShapeType="1"/>
              </p:cNvSpPr>
              <p:nvPr/>
            </p:nvSpPr>
            <p:spPr bwMode="auto">
              <a:xfrm>
                <a:off x="3807" y="36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9" name="Line 1338"/>
              <p:cNvSpPr>
                <a:spLocks noChangeShapeType="1"/>
              </p:cNvSpPr>
              <p:nvPr/>
            </p:nvSpPr>
            <p:spPr bwMode="auto">
              <a:xfrm>
                <a:off x="3844" y="359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0" name="Line 1339"/>
              <p:cNvSpPr>
                <a:spLocks noChangeShapeType="1"/>
              </p:cNvSpPr>
              <p:nvPr/>
            </p:nvSpPr>
            <p:spPr bwMode="auto">
              <a:xfrm>
                <a:off x="3833" y="35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1" name="Line 1340"/>
              <p:cNvSpPr>
                <a:spLocks noChangeShapeType="1"/>
              </p:cNvSpPr>
              <p:nvPr/>
            </p:nvSpPr>
            <p:spPr bwMode="auto">
              <a:xfrm>
                <a:off x="3871" y="357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2" name="Line 1341"/>
              <p:cNvSpPr>
                <a:spLocks noChangeShapeType="1"/>
              </p:cNvSpPr>
              <p:nvPr/>
            </p:nvSpPr>
            <p:spPr bwMode="auto">
              <a:xfrm>
                <a:off x="3859" y="35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3" name="Line 1342"/>
              <p:cNvSpPr>
                <a:spLocks noChangeShapeType="1"/>
              </p:cNvSpPr>
              <p:nvPr/>
            </p:nvSpPr>
            <p:spPr bwMode="auto">
              <a:xfrm>
                <a:off x="3897" y="359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4" name="Line 1343"/>
              <p:cNvSpPr>
                <a:spLocks noChangeShapeType="1"/>
              </p:cNvSpPr>
              <p:nvPr/>
            </p:nvSpPr>
            <p:spPr bwMode="auto">
              <a:xfrm>
                <a:off x="3885" y="35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5" name="Line 1344"/>
              <p:cNvSpPr>
                <a:spLocks noChangeShapeType="1"/>
              </p:cNvSpPr>
              <p:nvPr/>
            </p:nvSpPr>
            <p:spPr bwMode="auto">
              <a:xfrm>
                <a:off x="3923" y="356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6" name="Line 1345"/>
              <p:cNvSpPr>
                <a:spLocks noChangeShapeType="1"/>
              </p:cNvSpPr>
              <p:nvPr/>
            </p:nvSpPr>
            <p:spPr bwMode="auto">
              <a:xfrm>
                <a:off x="3911" y="35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7" name="Line 1346"/>
              <p:cNvSpPr>
                <a:spLocks noChangeShapeType="1"/>
              </p:cNvSpPr>
              <p:nvPr/>
            </p:nvSpPr>
            <p:spPr bwMode="auto">
              <a:xfrm>
                <a:off x="3949" y="35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8" name="Line 1347"/>
              <p:cNvSpPr>
                <a:spLocks noChangeShapeType="1"/>
              </p:cNvSpPr>
              <p:nvPr/>
            </p:nvSpPr>
            <p:spPr bwMode="auto">
              <a:xfrm>
                <a:off x="3937" y="35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99" name="Line 1348"/>
              <p:cNvSpPr>
                <a:spLocks noChangeShapeType="1"/>
              </p:cNvSpPr>
              <p:nvPr/>
            </p:nvSpPr>
            <p:spPr bwMode="auto">
              <a:xfrm>
                <a:off x="3975" y="342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0" name="Line 1349"/>
              <p:cNvSpPr>
                <a:spLocks noChangeShapeType="1"/>
              </p:cNvSpPr>
              <p:nvPr/>
            </p:nvSpPr>
            <p:spPr bwMode="auto">
              <a:xfrm>
                <a:off x="3963" y="342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1" name="Line 1350"/>
              <p:cNvSpPr>
                <a:spLocks noChangeShapeType="1"/>
              </p:cNvSpPr>
              <p:nvPr/>
            </p:nvSpPr>
            <p:spPr bwMode="auto">
              <a:xfrm>
                <a:off x="4001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2" name="Line 1351"/>
              <p:cNvSpPr>
                <a:spLocks noChangeShapeType="1"/>
              </p:cNvSpPr>
              <p:nvPr/>
            </p:nvSpPr>
            <p:spPr bwMode="auto">
              <a:xfrm>
                <a:off x="3990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3" name="Line 1352"/>
              <p:cNvSpPr>
                <a:spLocks noChangeShapeType="1"/>
              </p:cNvSpPr>
              <p:nvPr/>
            </p:nvSpPr>
            <p:spPr bwMode="auto">
              <a:xfrm>
                <a:off x="4027" y="31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4" name="Line 1353"/>
              <p:cNvSpPr>
                <a:spLocks noChangeShapeType="1"/>
              </p:cNvSpPr>
              <p:nvPr/>
            </p:nvSpPr>
            <p:spPr bwMode="auto">
              <a:xfrm>
                <a:off x="4016" y="31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5" name="Line 1354"/>
              <p:cNvSpPr>
                <a:spLocks noChangeShapeType="1"/>
              </p:cNvSpPr>
              <p:nvPr/>
            </p:nvSpPr>
            <p:spPr bwMode="auto">
              <a:xfrm>
                <a:off x="4053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6" name="Line 1355"/>
              <p:cNvSpPr>
                <a:spLocks noChangeShapeType="1"/>
              </p:cNvSpPr>
              <p:nvPr/>
            </p:nvSpPr>
            <p:spPr bwMode="auto">
              <a:xfrm>
                <a:off x="4042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7" name="Line 1356"/>
              <p:cNvSpPr>
                <a:spLocks noChangeShapeType="1"/>
              </p:cNvSpPr>
              <p:nvPr/>
            </p:nvSpPr>
            <p:spPr bwMode="auto">
              <a:xfrm>
                <a:off x="4079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8" name="Line 1357"/>
              <p:cNvSpPr>
                <a:spLocks noChangeShapeType="1"/>
              </p:cNvSpPr>
              <p:nvPr/>
            </p:nvSpPr>
            <p:spPr bwMode="auto">
              <a:xfrm>
                <a:off x="4068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09" name="Line 1358"/>
              <p:cNvSpPr>
                <a:spLocks noChangeShapeType="1"/>
              </p:cNvSpPr>
              <p:nvPr/>
            </p:nvSpPr>
            <p:spPr bwMode="auto">
              <a:xfrm>
                <a:off x="4105" y="315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0" name="Line 1359"/>
              <p:cNvSpPr>
                <a:spLocks noChangeShapeType="1"/>
              </p:cNvSpPr>
              <p:nvPr/>
            </p:nvSpPr>
            <p:spPr bwMode="auto">
              <a:xfrm>
                <a:off x="4094" y="31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1" name="Line 1360"/>
              <p:cNvSpPr>
                <a:spLocks noChangeShapeType="1"/>
              </p:cNvSpPr>
              <p:nvPr/>
            </p:nvSpPr>
            <p:spPr bwMode="auto">
              <a:xfrm>
                <a:off x="4132" y="331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2" name="Line 1361"/>
              <p:cNvSpPr>
                <a:spLocks noChangeShapeType="1"/>
              </p:cNvSpPr>
              <p:nvPr/>
            </p:nvSpPr>
            <p:spPr bwMode="auto">
              <a:xfrm>
                <a:off x="4120" y="33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3" name="Line 1362"/>
              <p:cNvSpPr>
                <a:spLocks noChangeShapeType="1"/>
              </p:cNvSpPr>
              <p:nvPr/>
            </p:nvSpPr>
            <p:spPr bwMode="auto">
              <a:xfrm>
                <a:off x="4158" y="343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4" name="Line 1363"/>
              <p:cNvSpPr>
                <a:spLocks noChangeShapeType="1"/>
              </p:cNvSpPr>
              <p:nvPr/>
            </p:nvSpPr>
            <p:spPr bwMode="auto">
              <a:xfrm>
                <a:off x="4146" y="34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5" name="Line 1364"/>
              <p:cNvSpPr>
                <a:spLocks noChangeShapeType="1"/>
              </p:cNvSpPr>
              <p:nvPr/>
            </p:nvSpPr>
            <p:spPr bwMode="auto">
              <a:xfrm>
                <a:off x="4184" y="350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6" name="Line 1365"/>
              <p:cNvSpPr>
                <a:spLocks noChangeShapeType="1"/>
              </p:cNvSpPr>
              <p:nvPr/>
            </p:nvSpPr>
            <p:spPr bwMode="auto">
              <a:xfrm>
                <a:off x="4172" y="35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7" name="Line 1366"/>
              <p:cNvSpPr>
                <a:spLocks noChangeShapeType="1"/>
              </p:cNvSpPr>
              <p:nvPr/>
            </p:nvSpPr>
            <p:spPr bwMode="auto">
              <a:xfrm>
                <a:off x="4210" y="34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8" name="Line 1367"/>
              <p:cNvSpPr>
                <a:spLocks noChangeShapeType="1"/>
              </p:cNvSpPr>
              <p:nvPr/>
            </p:nvSpPr>
            <p:spPr bwMode="auto">
              <a:xfrm>
                <a:off x="4198" y="34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19" name="Line 1368"/>
              <p:cNvSpPr>
                <a:spLocks noChangeShapeType="1"/>
              </p:cNvSpPr>
              <p:nvPr/>
            </p:nvSpPr>
            <p:spPr bwMode="auto">
              <a:xfrm>
                <a:off x="4236" y="352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0" name="Line 1369"/>
              <p:cNvSpPr>
                <a:spLocks noChangeShapeType="1"/>
              </p:cNvSpPr>
              <p:nvPr/>
            </p:nvSpPr>
            <p:spPr bwMode="auto">
              <a:xfrm>
                <a:off x="4225" y="35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1" name="Line 1370"/>
              <p:cNvSpPr>
                <a:spLocks noChangeShapeType="1"/>
              </p:cNvSpPr>
              <p:nvPr/>
            </p:nvSpPr>
            <p:spPr bwMode="auto">
              <a:xfrm>
                <a:off x="4262" y="354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2" name="Line 1371"/>
              <p:cNvSpPr>
                <a:spLocks noChangeShapeType="1"/>
              </p:cNvSpPr>
              <p:nvPr/>
            </p:nvSpPr>
            <p:spPr bwMode="auto">
              <a:xfrm>
                <a:off x="4251" y="35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3" name="Line 1372"/>
              <p:cNvSpPr>
                <a:spLocks noChangeShapeType="1"/>
              </p:cNvSpPr>
              <p:nvPr/>
            </p:nvSpPr>
            <p:spPr bwMode="auto">
              <a:xfrm>
                <a:off x="4288" y="357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4" name="Line 1373"/>
              <p:cNvSpPr>
                <a:spLocks noChangeShapeType="1"/>
              </p:cNvSpPr>
              <p:nvPr/>
            </p:nvSpPr>
            <p:spPr bwMode="auto">
              <a:xfrm>
                <a:off x="4276" y="357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5" name="Line 1374"/>
              <p:cNvSpPr>
                <a:spLocks noChangeShapeType="1"/>
              </p:cNvSpPr>
              <p:nvPr/>
            </p:nvSpPr>
            <p:spPr bwMode="auto">
              <a:xfrm>
                <a:off x="4314" y="360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6" name="Line 1375"/>
              <p:cNvSpPr>
                <a:spLocks noChangeShapeType="1"/>
              </p:cNvSpPr>
              <p:nvPr/>
            </p:nvSpPr>
            <p:spPr bwMode="auto">
              <a:xfrm>
                <a:off x="4302" y="36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7" name="Line 1376"/>
              <p:cNvSpPr>
                <a:spLocks noChangeShapeType="1"/>
              </p:cNvSpPr>
              <p:nvPr/>
            </p:nvSpPr>
            <p:spPr bwMode="auto">
              <a:xfrm>
                <a:off x="4340" y="363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8" name="Line 1377"/>
              <p:cNvSpPr>
                <a:spLocks noChangeShapeType="1"/>
              </p:cNvSpPr>
              <p:nvPr/>
            </p:nvSpPr>
            <p:spPr bwMode="auto">
              <a:xfrm>
                <a:off x="4328" y="363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29" name="Line 1378"/>
              <p:cNvSpPr>
                <a:spLocks noChangeShapeType="1"/>
              </p:cNvSpPr>
              <p:nvPr/>
            </p:nvSpPr>
            <p:spPr bwMode="auto">
              <a:xfrm>
                <a:off x="4367" y="365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0" name="Line 1379"/>
              <p:cNvSpPr>
                <a:spLocks noChangeShapeType="1"/>
              </p:cNvSpPr>
              <p:nvPr/>
            </p:nvSpPr>
            <p:spPr bwMode="auto">
              <a:xfrm>
                <a:off x="4355" y="365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1" name="Line 1380"/>
              <p:cNvSpPr>
                <a:spLocks noChangeShapeType="1"/>
              </p:cNvSpPr>
              <p:nvPr/>
            </p:nvSpPr>
            <p:spPr bwMode="auto">
              <a:xfrm>
                <a:off x="4393" y="367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2" name="Line 1381"/>
              <p:cNvSpPr>
                <a:spLocks noChangeShapeType="1"/>
              </p:cNvSpPr>
              <p:nvPr/>
            </p:nvSpPr>
            <p:spPr bwMode="auto">
              <a:xfrm>
                <a:off x="4381" y="36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3" name="Line 1382"/>
              <p:cNvSpPr>
                <a:spLocks noChangeShapeType="1"/>
              </p:cNvSpPr>
              <p:nvPr/>
            </p:nvSpPr>
            <p:spPr bwMode="auto">
              <a:xfrm>
                <a:off x="4419" y="370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4" name="Line 1383"/>
              <p:cNvSpPr>
                <a:spLocks noChangeShapeType="1"/>
              </p:cNvSpPr>
              <p:nvPr/>
            </p:nvSpPr>
            <p:spPr bwMode="auto">
              <a:xfrm>
                <a:off x="4407" y="37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5" name="Line 1384"/>
              <p:cNvSpPr>
                <a:spLocks noChangeShapeType="1"/>
              </p:cNvSpPr>
              <p:nvPr/>
            </p:nvSpPr>
            <p:spPr bwMode="auto">
              <a:xfrm>
                <a:off x="4445" y="372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6" name="Line 1385"/>
              <p:cNvSpPr>
                <a:spLocks noChangeShapeType="1"/>
              </p:cNvSpPr>
              <p:nvPr/>
            </p:nvSpPr>
            <p:spPr bwMode="auto">
              <a:xfrm>
                <a:off x="4433" y="372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7" name="Line 1386"/>
              <p:cNvSpPr>
                <a:spLocks noChangeShapeType="1"/>
              </p:cNvSpPr>
              <p:nvPr/>
            </p:nvSpPr>
            <p:spPr bwMode="auto">
              <a:xfrm>
                <a:off x="4471" y="37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8" name="Line 1387"/>
              <p:cNvSpPr>
                <a:spLocks noChangeShapeType="1"/>
              </p:cNvSpPr>
              <p:nvPr/>
            </p:nvSpPr>
            <p:spPr bwMode="auto">
              <a:xfrm>
                <a:off x="4459" y="37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39" name="Line 1388"/>
              <p:cNvSpPr>
                <a:spLocks noChangeShapeType="1"/>
              </p:cNvSpPr>
              <p:nvPr/>
            </p:nvSpPr>
            <p:spPr bwMode="auto">
              <a:xfrm>
                <a:off x="4497" y="375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0" name="Line 1389"/>
              <p:cNvSpPr>
                <a:spLocks noChangeShapeType="1"/>
              </p:cNvSpPr>
              <p:nvPr/>
            </p:nvSpPr>
            <p:spPr bwMode="auto">
              <a:xfrm>
                <a:off x="4485" y="376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1" name="Line 1390"/>
              <p:cNvSpPr>
                <a:spLocks noChangeShapeType="1"/>
              </p:cNvSpPr>
              <p:nvPr/>
            </p:nvSpPr>
            <p:spPr bwMode="auto">
              <a:xfrm>
                <a:off x="4523" y="376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2" name="Line 1391"/>
              <p:cNvSpPr>
                <a:spLocks noChangeShapeType="1"/>
              </p:cNvSpPr>
              <p:nvPr/>
            </p:nvSpPr>
            <p:spPr bwMode="auto">
              <a:xfrm>
                <a:off x="4511" y="377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3" name="Line 1392"/>
              <p:cNvSpPr>
                <a:spLocks noChangeShapeType="1"/>
              </p:cNvSpPr>
              <p:nvPr/>
            </p:nvSpPr>
            <p:spPr bwMode="auto">
              <a:xfrm>
                <a:off x="4549" y="377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4" name="Line 1393"/>
              <p:cNvSpPr>
                <a:spLocks noChangeShapeType="1"/>
              </p:cNvSpPr>
              <p:nvPr/>
            </p:nvSpPr>
            <p:spPr bwMode="auto">
              <a:xfrm>
                <a:off x="4537" y="37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5" name="Line 1394"/>
              <p:cNvSpPr>
                <a:spLocks noChangeShapeType="1"/>
              </p:cNvSpPr>
              <p:nvPr/>
            </p:nvSpPr>
            <p:spPr bwMode="auto">
              <a:xfrm>
                <a:off x="4575" y="378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6" name="Line 1395"/>
              <p:cNvSpPr>
                <a:spLocks noChangeShapeType="1"/>
              </p:cNvSpPr>
              <p:nvPr/>
            </p:nvSpPr>
            <p:spPr bwMode="auto">
              <a:xfrm>
                <a:off x="4563" y="37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7" name="Line 1396"/>
              <p:cNvSpPr>
                <a:spLocks noChangeShapeType="1"/>
              </p:cNvSpPr>
              <p:nvPr/>
            </p:nvSpPr>
            <p:spPr bwMode="auto">
              <a:xfrm>
                <a:off x="4601" y="379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8" name="Line 1397"/>
              <p:cNvSpPr>
                <a:spLocks noChangeShapeType="1"/>
              </p:cNvSpPr>
              <p:nvPr/>
            </p:nvSpPr>
            <p:spPr bwMode="auto">
              <a:xfrm>
                <a:off x="4589" y="37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9" name="Line 1398"/>
              <p:cNvSpPr>
                <a:spLocks noChangeShapeType="1"/>
              </p:cNvSpPr>
              <p:nvPr/>
            </p:nvSpPr>
            <p:spPr bwMode="auto">
              <a:xfrm>
                <a:off x="4628" y="38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0" name="Line 1399"/>
              <p:cNvSpPr>
                <a:spLocks noChangeShapeType="1"/>
              </p:cNvSpPr>
              <p:nvPr/>
            </p:nvSpPr>
            <p:spPr bwMode="auto">
              <a:xfrm>
                <a:off x="4616" y="38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1" name="Line 1400"/>
              <p:cNvSpPr>
                <a:spLocks noChangeShapeType="1"/>
              </p:cNvSpPr>
              <p:nvPr/>
            </p:nvSpPr>
            <p:spPr bwMode="auto">
              <a:xfrm>
                <a:off x="4654" y="382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2" name="Line 1401"/>
              <p:cNvSpPr>
                <a:spLocks noChangeShapeType="1"/>
              </p:cNvSpPr>
              <p:nvPr/>
            </p:nvSpPr>
            <p:spPr bwMode="auto">
              <a:xfrm>
                <a:off x="4642" y="38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3" name="Line 1402"/>
              <p:cNvSpPr>
                <a:spLocks noChangeShapeType="1"/>
              </p:cNvSpPr>
              <p:nvPr/>
            </p:nvSpPr>
            <p:spPr bwMode="auto">
              <a:xfrm>
                <a:off x="4680" y="383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4" name="Line 1403"/>
              <p:cNvSpPr>
                <a:spLocks noChangeShapeType="1"/>
              </p:cNvSpPr>
              <p:nvPr/>
            </p:nvSpPr>
            <p:spPr bwMode="auto">
              <a:xfrm>
                <a:off x="4668" y="383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5" name="Line 1404"/>
              <p:cNvSpPr>
                <a:spLocks noChangeShapeType="1"/>
              </p:cNvSpPr>
              <p:nvPr/>
            </p:nvSpPr>
            <p:spPr bwMode="auto">
              <a:xfrm>
                <a:off x="4706" y="384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6" name="Line 1405"/>
              <p:cNvSpPr>
                <a:spLocks noChangeShapeType="1"/>
              </p:cNvSpPr>
              <p:nvPr/>
            </p:nvSpPr>
            <p:spPr bwMode="auto">
              <a:xfrm>
                <a:off x="4694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7" name="Line 1406"/>
              <p:cNvSpPr>
                <a:spLocks noChangeShapeType="1"/>
              </p:cNvSpPr>
              <p:nvPr/>
            </p:nvSpPr>
            <p:spPr bwMode="auto">
              <a:xfrm>
                <a:off x="4732" y="385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8" name="Line 1407"/>
              <p:cNvSpPr>
                <a:spLocks noChangeShapeType="1"/>
              </p:cNvSpPr>
              <p:nvPr/>
            </p:nvSpPr>
            <p:spPr bwMode="auto">
              <a:xfrm>
                <a:off x="4720" y="38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59" name="Line 1408"/>
              <p:cNvSpPr>
                <a:spLocks noChangeShapeType="1"/>
              </p:cNvSpPr>
              <p:nvPr/>
            </p:nvSpPr>
            <p:spPr bwMode="auto">
              <a:xfrm>
                <a:off x="4758" y="386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0" name="Line 1409"/>
              <p:cNvSpPr>
                <a:spLocks noChangeShapeType="1"/>
              </p:cNvSpPr>
              <p:nvPr/>
            </p:nvSpPr>
            <p:spPr bwMode="auto">
              <a:xfrm>
                <a:off x="4746" y="38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1" name="Line 1410"/>
              <p:cNvSpPr>
                <a:spLocks noChangeShapeType="1"/>
              </p:cNvSpPr>
              <p:nvPr/>
            </p:nvSpPr>
            <p:spPr bwMode="auto">
              <a:xfrm>
                <a:off x="4784" y="387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2" name="Line 1411"/>
              <p:cNvSpPr>
                <a:spLocks noChangeShapeType="1"/>
              </p:cNvSpPr>
              <p:nvPr/>
            </p:nvSpPr>
            <p:spPr bwMode="auto">
              <a:xfrm>
                <a:off x="4772" y="38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3" name="Line 1412"/>
              <p:cNvSpPr>
                <a:spLocks noChangeShapeType="1"/>
              </p:cNvSpPr>
              <p:nvPr/>
            </p:nvSpPr>
            <p:spPr bwMode="auto">
              <a:xfrm>
                <a:off x="4810" y="388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4" name="Line 1413"/>
              <p:cNvSpPr>
                <a:spLocks noChangeShapeType="1"/>
              </p:cNvSpPr>
              <p:nvPr/>
            </p:nvSpPr>
            <p:spPr bwMode="auto">
              <a:xfrm>
                <a:off x="4798" y="38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5" name="Line 1414"/>
              <p:cNvSpPr>
                <a:spLocks noChangeShapeType="1"/>
              </p:cNvSpPr>
              <p:nvPr/>
            </p:nvSpPr>
            <p:spPr bwMode="auto">
              <a:xfrm>
                <a:off x="4836" y="389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6" name="Line 1415"/>
              <p:cNvSpPr>
                <a:spLocks noChangeShapeType="1"/>
              </p:cNvSpPr>
              <p:nvPr/>
            </p:nvSpPr>
            <p:spPr bwMode="auto">
              <a:xfrm>
                <a:off x="4824" y="38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7" name="Line 1416"/>
              <p:cNvSpPr>
                <a:spLocks noChangeShapeType="1"/>
              </p:cNvSpPr>
              <p:nvPr/>
            </p:nvSpPr>
            <p:spPr bwMode="auto">
              <a:xfrm>
                <a:off x="4862" y="390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8" name="Line 1417"/>
              <p:cNvSpPr>
                <a:spLocks noChangeShapeType="1"/>
              </p:cNvSpPr>
              <p:nvPr/>
            </p:nvSpPr>
            <p:spPr bwMode="auto">
              <a:xfrm>
                <a:off x="4850" y="39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69" name="Line 1418"/>
              <p:cNvSpPr>
                <a:spLocks noChangeShapeType="1"/>
              </p:cNvSpPr>
              <p:nvPr/>
            </p:nvSpPr>
            <p:spPr bwMode="auto">
              <a:xfrm>
                <a:off x="4889" y="390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0" name="Line 1419"/>
              <p:cNvSpPr>
                <a:spLocks noChangeShapeType="1"/>
              </p:cNvSpPr>
              <p:nvPr/>
            </p:nvSpPr>
            <p:spPr bwMode="auto">
              <a:xfrm>
                <a:off x="4877" y="390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71" name="Line 1420"/>
              <p:cNvSpPr>
                <a:spLocks noChangeShapeType="1"/>
              </p:cNvSpPr>
              <p:nvPr/>
            </p:nvSpPr>
            <p:spPr bwMode="auto">
              <a:xfrm>
                <a:off x="4915" y="390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808" name="Group 1622"/>
            <p:cNvGrpSpPr>
              <a:grpSpLocks/>
            </p:cNvGrpSpPr>
            <p:nvPr/>
          </p:nvGrpSpPr>
          <p:grpSpPr bwMode="auto">
            <a:xfrm>
              <a:off x="2763" y="2931"/>
              <a:ext cx="2973" cy="1393"/>
              <a:chOff x="2763" y="2931"/>
              <a:chExt cx="2973" cy="1393"/>
            </a:xfrm>
          </p:grpSpPr>
          <p:sp>
            <p:nvSpPr>
              <p:cNvPr id="34072" name="Line 1422"/>
              <p:cNvSpPr>
                <a:spLocks noChangeShapeType="1"/>
              </p:cNvSpPr>
              <p:nvPr/>
            </p:nvSpPr>
            <p:spPr bwMode="auto">
              <a:xfrm>
                <a:off x="4903" y="391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3" name="Line 1423"/>
              <p:cNvSpPr>
                <a:spLocks noChangeShapeType="1"/>
              </p:cNvSpPr>
              <p:nvPr/>
            </p:nvSpPr>
            <p:spPr bwMode="auto">
              <a:xfrm>
                <a:off x="4941" y="391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4" name="Line 1424"/>
              <p:cNvSpPr>
                <a:spLocks noChangeShapeType="1"/>
              </p:cNvSpPr>
              <p:nvPr/>
            </p:nvSpPr>
            <p:spPr bwMode="auto">
              <a:xfrm>
                <a:off x="4929" y="39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5" name="Line 1425"/>
              <p:cNvSpPr>
                <a:spLocks noChangeShapeType="1"/>
              </p:cNvSpPr>
              <p:nvPr/>
            </p:nvSpPr>
            <p:spPr bwMode="auto">
              <a:xfrm>
                <a:off x="4967" y="392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6" name="Line 1426"/>
              <p:cNvSpPr>
                <a:spLocks noChangeShapeType="1"/>
              </p:cNvSpPr>
              <p:nvPr/>
            </p:nvSpPr>
            <p:spPr bwMode="auto">
              <a:xfrm>
                <a:off x="4955" y="392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7" name="Line 1427"/>
              <p:cNvSpPr>
                <a:spLocks noChangeShapeType="1"/>
              </p:cNvSpPr>
              <p:nvPr/>
            </p:nvSpPr>
            <p:spPr bwMode="auto">
              <a:xfrm>
                <a:off x="4993" y="393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8" name="Line 1428"/>
              <p:cNvSpPr>
                <a:spLocks noChangeShapeType="1"/>
              </p:cNvSpPr>
              <p:nvPr/>
            </p:nvSpPr>
            <p:spPr bwMode="auto">
              <a:xfrm>
                <a:off x="4981" y="39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9" name="Line 1429"/>
              <p:cNvSpPr>
                <a:spLocks noChangeShapeType="1"/>
              </p:cNvSpPr>
              <p:nvPr/>
            </p:nvSpPr>
            <p:spPr bwMode="auto">
              <a:xfrm>
                <a:off x="5019" y="3945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0" name="Line 1430"/>
              <p:cNvSpPr>
                <a:spLocks noChangeShapeType="1"/>
              </p:cNvSpPr>
              <p:nvPr/>
            </p:nvSpPr>
            <p:spPr bwMode="auto">
              <a:xfrm>
                <a:off x="5007" y="395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1" name="Line 1431"/>
              <p:cNvSpPr>
                <a:spLocks noChangeShapeType="1"/>
              </p:cNvSpPr>
              <p:nvPr/>
            </p:nvSpPr>
            <p:spPr bwMode="auto">
              <a:xfrm>
                <a:off x="5045" y="3944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2" name="Line 1432"/>
              <p:cNvSpPr>
                <a:spLocks noChangeShapeType="1"/>
              </p:cNvSpPr>
              <p:nvPr/>
            </p:nvSpPr>
            <p:spPr bwMode="auto">
              <a:xfrm>
                <a:off x="5033" y="395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3" name="Line 1433"/>
              <p:cNvSpPr>
                <a:spLocks noChangeShapeType="1"/>
              </p:cNvSpPr>
              <p:nvPr/>
            </p:nvSpPr>
            <p:spPr bwMode="auto">
              <a:xfrm>
                <a:off x="5071" y="3950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4" name="Line 1434"/>
              <p:cNvSpPr>
                <a:spLocks noChangeShapeType="1"/>
              </p:cNvSpPr>
              <p:nvPr/>
            </p:nvSpPr>
            <p:spPr bwMode="auto">
              <a:xfrm>
                <a:off x="5059" y="395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5" name="Line 1435"/>
              <p:cNvSpPr>
                <a:spLocks noChangeShapeType="1"/>
              </p:cNvSpPr>
              <p:nvPr/>
            </p:nvSpPr>
            <p:spPr bwMode="auto">
              <a:xfrm>
                <a:off x="5097" y="395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6" name="Line 1436"/>
              <p:cNvSpPr>
                <a:spLocks noChangeShapeType="1"/>
              </p:cNvSpPr>
              <p:nvPr/>
            </p:nvSpPr>
            <p:spPr bwMode="auto">
              <a:xfrm>
                <a:off x="5085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7" name="Line 1437"/>
              <p:cNvSpPr>
                <a:spLocks noChangeShapeType="1"/>
              </p:cNvSpPr>
              <p:nvPr/>
            </p:nvSpPr>
            <p:spPr bwMode="auto">
              <a:xfrm>
                <a:off x="5123" y="396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8" name="Line 1438"/>
              <p:cNvSpPr>
                <a:spLocks noChangeShapeType="1"/>
              </p:cNvSpPr>
              <p:nvPr/>
            </p:nvSpPr>
            <p:spPr bwMode="auto">
              <a:xfrm>
                <a:off x="5111" y="39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9" name="Line 1439"/>
              <p:cNvSpPr>
                <a:spLocks noChangeShapeType="1"/>
              </p:cNvSpPr>
              <p:nvPr/>
            </p:nvSpPr>
            <p:spPr bwMode="auto">
              <a:xfrm>
                <a:off x="5150" y="3970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0" name="Line 1440"/>
              <p:cNvSpPr>
                <a:spLocks noChangeShapeType="1"/>
              </p:cNvSpPr>
              <p:nvPr/>
            </p:nvSpPr>
            <p:spPr bwMode="auto">
              <a:xfrm>
                <a:off x="5138" y="397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1" name="Line 1441"/>
              <p:cNvSpPr>
                <a:spLocks noChangeShapeType="1"/>
              </p:cNvSpPr>
              <p:nvPr/>
            </p:nvSpPr>
            <p:spPr bwMode="auto">
              <a:xfrm>
                <a:off x="5176" y="3971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2" name="Line 1442"/>
              <p:cNvSpPr>
                <a:spLocks noChangeShapeType="1"/>
              </p:cNvSpPr>
              <p:nvPr/>
            </p:nvSpPr>
            <p:spPr bwMode="auto">
              <a:xfrm>
                <a:off x="5164" y="39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3" name="Line 1443"/>
              <p:cNvSpPr>
                <a:spLocks noChangeShapeType="1"/>
              </p:cNvSpPr>
              <p:nvPr/>
            </p:nvSpPr>
            <p:spPr bwMode="auto">
              <a:xfrm>
                <a:off x="5202" y="3971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4" name="Line 1444"/>
              <p:cNvSpPr>
                <a:spLocks noChangeShapeType="1"/>
              </p:cNvSpPr>
              <p:nvPr/>
            </p:nvSpPr>
            <p:spPr bwMode="auto">
              <a:xfrm>
                <a:off x="5190" y="39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5" name="Line 1445"/>
              <p:cNvSpPr>
                <a:spLocks noChangeShapeType="1"/>
              </p:cNvSpPr>
              <p:nvPr/>
            </p:nvSpPr>
            <p:spPr bwMode="auto">
              <a:xfrm>
                <a:off x="5228" y="398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6" name="Line 1446"/>
              <p:cNvSpPr>
                <a:spLocks noChangeShapeType="1"/>
              </p:cNvSpPr>
              <p:nvPr/>
            </p:nvSpPr>
            <p:spPr bwMode="auto">
              <a:xfrm>
                <a:off x="5216" y="39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7" name="Line 1447"/>
              <p:cNvSpPr>
                <a:spLocks noChangeShapeType="1"/>
              </p:cNvSpPr>
              <p:nvPr/>
            </p:nvSpPr>
            <p:spPr bwMode="auto">
              <a:xfrm>
                <a:off x="5254" y="398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8" name="Line 1448"/>
              <p:cNvSpPr>
                <a:spLocks noChangeShapeType="1"/>
              </p:cNvSpPr>
              <p:nvPr/>
            </p:nvSpPr>
            <p:spPr bwMode="auto">
              <a:xfrm>
                <a:off x="5242" y="39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9" name="Line 1449"/>
              <p:cNvSpPr>
                <a:spLocks noChangeShapeType="1"/>
              </p:cNvSpPr>
              <p:nvPr/>
            </p:nvSpPr>
            <p:spPr bwMode="auto">
              <a:xfrm>
                <a:off x="5280" y="399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0" name="Line 1450"/>
              <p:cNvSpPr>
                <a:spLocks noChangeShapeType="1"/>
              </p:cNvSpPr>
              <p:nvPr/>
            </p:nvSpPr>
            <p:spPr bwMode="auto">
              <a:xfrm>
                <a:off x="5268" y="40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1" name="Line 1451"/>
              <p:cNvSpPr>
                <a:spLocks noChangeShapeType="1"/>
              </p:cNvSpPr>
              <p:nvPr/>
            </p:nvSpPr>
            <p:spPr bwMode="auto">
              <a:xfrm>
                <a:off x="5306" y="400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2" name="Line 1452"/>
              <p:cNvSpPr>
                <a:spLocks noChangeShapeType="1"/>
              </p:cNvSpPr>
              <p:nvPr/>
            </p:nvSpPr>
            <p:spPr bwMode="auto">
              <a:xfrm>
                <a:off x="5294" y="40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3" name="Line 1453"/>
              <p:cNvSpPr>
                <a:spLocks noChangeShapeType="1"/>
              </p:cNvSpPr>
              <p:nvPr/>
            </p:nvSpPr>
            <p:spPr bwMode="auto">
              <a:xfrm>
                <a:off x="5332" y="400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4" name="Line 1454"/>
              <p:cNvSpPr>
                <a:spLocks noChangeShapeType="1"/>
              </p:cNvSpPr>
              <p:nvPr/>
            </p:nvSpPr>
            <p:spPr bwMode="auto">
              <a:xfrm>
                <a:off x="5320" y="401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5" name="Line 1455"/>
              <p:cNvSpPr>
                <a:spLocks noChangeShapeType="1"/>
              </p:cNvSpPr>
              <p:nvPr/>
            </p:nvSpPr>
            <p:spPr bwMode="auto">
              <a:xfrm>
                <a:off x="5358" y="400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6" name="Line 1456"/>
              <p:cNvSpPr>
                <a:spLocks noChangeShapeType="1"/>
              </p:cNvSpPr>
              <p:nvPr/>
            </p:nvSpPr>
            <p:spPr bwMode="auto">
              <a:xfrm>
                <a:off x="5346" y="401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7" name="Line 1457"/>
              <p:cNvSpPr>
                <a:spLocks noChangeShapeType="1"/>
              </p:cNvSpPr>
              <p:nvPr/>
            </p:nvSpPr>
            <p:spPr bwMode="auto">
              <a:xfrm>
                <a:off x="5385" y="401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8" name="Line 1458"/>
              <p:cNvSpPr>
                <a:spLocks noChangeShapeType="1"/>
              </p:cNvSpPr>
              <p:nvPr/>
            </p:nvSpPr>
            <p:spPr bwMode="auto">
              <a:xfrm>
                <a:off x="5373" y="40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9" name="Line 1459"/>
              <p:cNvSpPr>
                <a:spLocks noChangeShapeType="1"/>
              </p:cNvSpPr>
              <p:nvPr/>
            </p:nvSpPr>
            <p:spPr bwMode="auto">
              <a:xfrm>
                <a:off x="5410" y="402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0" name="Line 1460"/>
              <p:cNvSpPr>
                <a:spLocks noChangeShapeType="1"/>
              </p:cNvSpPr>
              <p:nvPr/>
            </p:nvSpPr>
            <p:spPr bwMode="auto">
              <a:xfrm>
                <a:off x="5399" y="40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1" name="Line 1461"/>
              <p:cNvSpPr>
                <a:spLocks noChangeShapeType="1"/>
              </p:cNvSpPr>
              <p:nvPr/>
            </p:nvSpPr>
            <p:spPr bwMode="auto">
              <a:xfrm>
                <a:off x="5436" y="402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2" name="Line 1462"/>
              <p:cNvSpPr>
                <a:spLocks noChangeShapeType="1"/>
              </p:cNvSpPr>
              <p:nvPr/>
            </p:nvSpPr>
            <p:spPr bwMode="auto">
              <a:xfrm>
                <a:off x="5425" y="40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3" name="Line 1463"/>
              <p:cNvSpPr>
                <a:spLocks noChangeShapeType="1"/>
              </p:cNvSpPr>
              <p:nvPr/>
            </p:nvSpPr>
            <p:spPr bwMode="auto">
              <a:xfrm>
                <a:off x="5462" y="4032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4" name="Line 1464"/>
              <p:cNvSpPr>
                <a:spLocks noChangeShapeType="1"/>
              </p:cNvSpPr>
              <p:nvPr/>
            </p:nvSpPr>
            <p:spPr bwMode="auto">
              <a:xfrm>
                <a:off x="5451" y="40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5" name="Line 1465"/>
              <p:cNvSpPr>
                <a:spLocks noChangeShapeType="1"/>
              </p:cNvSpPr>
              <p:nvPr/>
            </p:nvSpPr>
            <p:spPr bwMode="auto">
              <a:xfrm>
                <a:off x="5488" y="403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6" name="Line 1466"/>
              <p:cNvSpPr>
                <a:spLocks noChangeShapeType="1"/>
              </p:cNvSpPr>
              <p:nvPr/>
            </p:nvSpPr>
            <p:spPr bwMode="auto">
              <a:xfrm>
                <a:off x="5477" y="40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7" name="Line 1467"/>
              <p:cNvSpPr>
                <a:spLocks noChangeShapeType="1"/>
              </p:cNvSpPr>
              <p:nvPr/>
            </p:nvSpPr>
            <p:spPr bwMode="auto">
              <a:xfrm>
                <a:off x="5515" y="403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8" name="Line 1468"/>
              <p:cNvSpPr>
                <a:spLocks noChangeShapeType="1"/>
              </p:cNvSpPr>
              <p:nvPr/>
            </p:nvSpPr>
            <p:spPr bwMode="auto">
              <a:xfrm>
                <a:off x="5503" y="404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9" name="Line 1469"/>
              <p:cNvSpPr>
                <a:spLocks noChangeShapeType="1"/>
              </p:cNvSpPr>
              <p:nvPr/>
            </p:nvSpPr>
            <p:spPr bwMode="auto">
              <a:xfrm>
                <a:off x="5541" y="4039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0" name="Line 1470"/>
              <p:cNvSpPr>
                <a:spLocks noChangeShapeType="1"/>
              </p:cNvSpPr>
              <p:nvPr/>
            </p:nvSpPr>
            <p:spPr bwMode="auto">
              <a:xfrm>
                <a:off x="5529" y="40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1" name="Line 1471"/>
              <p:cNvSpPr>
                <a:spLocks noChangeShapeType="1"/>
              </p:cNvSpPr>
              <p:nvPr/>
            </p:nvSpPr>
            <p:spPr bwMode="auto">
              <a:xfrm>
                <a:off x="5567" y="4050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2" name="Line 1472"/>
              <p:cNvSpPr>
                <a:spLocks noChangeShapeType="1"/>
              </p:cNvSpPr>
              <p:nvPr/>
            </p:nvSpPr>
            <p:spPr bwMode="auto">
              <a:xfrm>
                <a:off x="5555" y="40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3" name="Line 1473"/>
              <p:cNvSpPr>
                <a:spLocks noChangeShapeType="1"/>
              </p:cNvSpPr>
              <p:nvPr/>
            </p:nvSpPr>
            <p:spPr bwMode="auto">
              <a:xfrm>
                <a:off x="5593" y="4055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4" name="Line 1474"/>
              <p:cNvSpPr>
                <a:spLocks noChangeShapeType="1"/>
              </p:cNvSpPr>
              <p:nvPr/>
            </p:nvSpPr>
            <p:spPr bwMode="auto">
              <a:xfrm>
                <a:off x="5581" y="40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5" name="Line 1475"/>
              <p:cNvSpPr>
                <a:spLocks noChangeShapeType="1"/>
              </p:cNvSpPr>
              <p:nvPr/>
            </p:nvSpPr>
            <p:spPr bwMode="auto">
              <a:xfrm>
                <a:off x="5619" y="4062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6" name="Line 1476"/>
              <p:cNvSpPr>
                <a:spLocks noChangeShapeType="1"/>
              </p:cNvSpPr>
              <p:nvPr/>
            </p:nvSpPr>
            <p:spPr bwMode="auto">
              <a:xfrm>
                <a:off x="5607" y="40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7" name="Line 1477"/>
              <p:cNvSpPr>
                <a:spLocks noChangeShapeType="1"/>
              </p:cNvSpPr>
              <p:nvPr/>
            </p:nvSpPr>
            <p:spPr bwMode="auto">
              <a:xfrm>
                <a:off x="5645" y="4071"/>
                <a:ext cx="1" cy="1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8" name="Line 1478"/>
              <p:cNvSpPr>
                <a:spLocks noChangeShapeType="1"/>
              </p:cNvSpPr>
              <p:nvPr/>
            </p:nvSpPr>
            <p:spPr bwMode="auto">
              <a:xfrm>
                <a:off x="5634" y="40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9" name="Line 1479"/>
              <p:cNvSpPr>
                <a:spLocks noChangeShapeType="1"/>
              </p:cNvSpPr>
              <p:nvPr/>
            </p:nvSpPr>
            <p:spPr bwMode="auto">
              <a:xfrm>
                <a:off x="5671" y="4078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0" name="Line 1480"/>
              <p:cNvSpPr>
                <a:spLocks noChangeShapeType="1"/>
              </p:cNvSpPr>
              <p:nvPr/>
            </p:nvSpPr>
            <p:spPr bwMode="auto">
              <a:xfrm>
                <a:off x="5660" y="40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1" name="Line 1481"/>
              <p:cNvSpPr>
                <a:spLocks noChangeShapeType="1"/>
              </p:cNvSpPr>
              <p:nvPr/>
            </p:nvSpPr>
            <p:spPr bwMode="auto">
              <a:xfrm>
                <a:off x="5697" y="40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2" name="Line 1482"/>
              <p:cNvSpPr>
                <a:spLocks noChangeShapeType="1"/>
              </p:cNvSpPr>
              <p:nvPr/>
            </p:nvSpPr>
            <p:spPr bwMode="auto">
              <a:xfrm>
                <a:off x="5686" y="40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3" name="Line 1483"/>
              <p:cNvSpPr>
                <a:spLocks noChangeShapeType="1"/>
              </p:cNvSpPr>
              <p:nvPr/>
            </p:nvSpPr>
            <p:spPr bwMode="auto">
              <a:xfrm>
                <a:off x="5723" y="409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4" name="Line 1484"/>
              <p:cNvSpPr>
                <a:spLocks noChangeShapeType="1"/>
              </p:cNvSpPr>
              <p:nvPr/>
            </p:nvSpPr>
            <p:spPr bwMode="auto">
              <a:xfrm>
                <a:off x="5711" y="410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5" name="Rectangle 1485"/>
              <p:cNvSpPr>
                <a:spLocks noChangeArrowheads="1"/>
              </p:cNvSpPr>
              <p:nvPr/>
            </p:nvSpPr>
            <p:spPr bwMode="auto">
              <a:xfrm>
                <a:off x="2763" y="414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6" name="Rectangle 1486"/>
              <p:cNvSpPr>
                <a:spLocks noChangeArrowheads="1"/>
              </p:cNvSpPr>
              <p:nvPr/>
            </p:nvSpPr>
            <p:spPr bwMode="auto">
              <a:xfrm>
                <a:off x="2789" y="40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7" name="Rectangle 1487"/>
              <p:cNvSpPr>
                <a:spLocks noChangeArrowheads="1"/>
              </p:cNvSpPr>
              <p:nvPr/>
            </p:nvSpPr>
            <p:spPr bwMode="auto">
              <a:xfrm>
                <a:off x="2815" y="39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8" name="Rectangle 1488"/>
              <p:cNvSpPr>
                <a:spLocks noChangeArrowheads="1"/>
              </p:cNvSpPr>
              <p:nvPr/>
            </p:nvSpPr>
            <p:spPr bwMode="auto">
              <a:xfrm>
                <a:off x="2841" y="3912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9" name="Rectangle 1489"/>
              <p:cNvSpPr>
                <a:spLocks noChangeArrowheads="1"/>
              </p:cNvSpPr>
              <p:nvPr/>
            </p:nvSpPr>
            <p:spPr bwMode="auto">
              <a:xfrm>
                <a:off x="2867" y="3911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0" name="Rectangle 1490"/>
              <p:cNvSpPr>
                <a:spLocks noChangeArrowheads="1"/>
              </p:cNvSpPr>
              <p:nvPr/>
            </p:nvSpPr>
            <p:spPr bwMode="auto">
              <a:xfrm>
                <a:off x="2893" y="3907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1" name="Rectangle 1491"/>
              <p:cNvSpPr>
                <a:spLocks noChangeArrowheads="1"/>
              </p:cNvSpPr>
              <p:nvPr/>
            </p:nvSpPr>
            <p:spPr bwMode="auto">
              <a:xfrm>
                <a:off x="2919" y="3905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2" name="Rectangle 1492"/>
              <p:cNvSpPr>
                <a:spLocks noChangeArrowheads="1"/>
              </p:cNvSpPr>
              <p:nvPr/>
            </p:nvSpPr>
            <p:spPr bwMode="auto">
              <a:xfrm>
                <a:off x="2945" y="3898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3" name="Rectangle 1493"/>
              <p:cNvSpPr>
                <a:spLocks noChangeArrowheads="1"/>
              </p:cNvSpPr>
              <p:nvPr/>
            </p:nvSpPr>
            <p:spPr bwMode="auto">
              <a:xfrm>
                <a:off x="2972" y="389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4" name="Rectangle 1494"/>
              <p:cNvSpPr>
                <a:spLocks noChangeArrowheads="1"/>
              </p:cNvSpPr>
              <p:nvPr/>
            </p:nvSpPr>
            <p:spPr bwMode="auto">
              <a:xfrm>
                <a:off x="2998" y="388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5" name="Rectangle 1495"/>
              <p:cNvSpPr>
                <a:spLocks noChangeArrowheads="1"/>
              </p:cNvSpPr>
              <p:nvPr/>
            </p:nvSpPr>
            <p:spPr bwMode="auto">
              <a:xfrm>
                <a:off x="3024" y="388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6" name="Rectangle 1496"/>
              <p:cNvSpPr>
                <a:spLocks noChangeArrowheads="1"/>
              </p:cNvSpPr>
              <p:nvPr/>
            </p:nvSpPr>
            <p:spPr bwMode="auto">
              <a:xfrm>
                <a:off x="3050" y="387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7" name="Rectangle 1497"/>
              <p:cNvSpPr>
                <a:spLocks noChangeArrowheads="1"/>
              </p:cNvSpPr>
              <p:nvPr/>
            </p:nvSpPr>
            <p:spPr bwMode="auto">
              <a:xfrm>
                <a:off x="3076" y="386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8" name="Rectangle 1498"/>
              <p:cNvSpPr>
                <a:spLocks noChangeArrowheads="1"/>
              </p:cNvSpPr>
              <p:nvPr/>
            </p:nvSpPr>
            <p:spPr bwMode="auto">
              <a:xfrm>
                <a:off x="3102" y="3858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9" name="Rectangle 1499"/>
              <p:cNvSpPr>
                <a:spLocks noChangeArrowheads="1"/>
              </p:cNvSpPr>
              <p:nvPr/>
            </p:nvSpPr>
            <p:spPr bwMode="auto">
              <a:xfrm>
                <a:off x="3128" y="3849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0" name="Rectangle 1500"/>
              <p:cNvSpPr>
                <a:spLocks noChangeArrowheads="1"/>
              </p:cNvSpPr>
              <p:nvPr/>
            </p:nvSpPr>
            <p:spPr bwMode="auto">
              <a:xfrm>
                <a:off x="3154" y="3851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1" name="Rectangle 1501"/>
              <p:cNvSpPr>
                <a:spLocks noChangeArrowheads="1"/>
              </p:cNvSpPr>
              <p:nvPr/>
            </p:nvSpPr>
            <p:spPr bwMode="auto">
              <a:xfrm>
                <a:off x="3180" y="385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2" name="Rectangle 1502"/>
              <p:cNvSpPr>
                <a:spLocks noChangeArrowheads="1"/>
              </p:cNvSpPr>
              <p:nvPr/>
            </p:nvSpPr>
            <p:spPr bwMode="auto">
              <a:xfrm>
                <a:off x="3206" y="384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3" name="Rectangle 1503"/>
              <p:cNvSpPr>
                <a:spLocks noChangeArrowheads="1"/>
              </p:cNvSpPr>
              <p:nvPr/>
            </p:nvSpPr>
            <p:spPr bwMode="auto">
              <a:xfrm>
                <a:off x="3233" y="384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4" name="Rectangle 1504"/>
              <p:cNvSpPr>
                <a:spLocks noChangeArrowheads="1"/>
              </p:cNvSpPr>
              <p:nvPr/>
            </p:nvSpPr>
            <p:spPr bwMode="auto">
              <a:xfrm>
                <a:off x="3259" y="384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5" name="Rectangle 1505"/>
              <p:cNvSpPr>
                <a:spLocks noChangeArrowheads="1"/>
              </p:cNvSpPr>
              <p:nvPr/>
            </p:nvSpPr>
            <p:spPr bwMode="auto">
              <a:xfrm>
                <a:off x="3285" y="382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6" name="Rectangle 1506"/>
              <p:cNvSpPr>
                <a:spLocks noChangeArrowheads="1"/>
              </p:cNvSpPr>
              <p:nvPr/>
            </p:nvSpPr>
            <p:spPr bwMode="auto">
              <a:xfrm>
                <a:off x="3311" y="381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7" name="Rectangle 1507"/>
              <p:cNvSpPr>
                <a:spLocks noChangeArrowheads="1"/>
              </p:cNvSpPr>
              <p:nvPr/>
            </p:nvSpPr>
            <p:spPr bwMode="auto">
              <a:xfrm>
                <a:off x="3337" y="380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8" name="Rectangle 1508"/>
              <p:cNvSpPr>
                <a:spLocks noChangeArrowheads="1"/>
              </p:cNvSpPr>
              <p:nvPr/>
            </p:nvSpPr>
            <p:spPr bwMode="auto">
              <a:xfrm>
                <a:off x="3363" y="379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9" name="Rectangle 1509"/>
              <p:cNvSpPr>
                <a:spLocks noChangeArrowheads="1"/>
              </p:cNvSpPr>
              <p:nvPr/>
            </p:nvSpPr>
            <p:spPr bwMode="auto">
              <a:xfrm>
                <a:off x="3389" y="378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0" name="Rectangle 1510"/>
              <p:cNvSpPr>
                <a:spLocks noChangeArrowheads="1"/>
              </p:cNvSpPr>
              <p:nvPr/>
            </p:nvSpPr>
            <p:spPr bwMode="auto">
              <a:xfrm>
                <a:off x="3415" y="376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1" name="Rectangle 1511"/>
              <p:cNvSpPr>
                <a:spLocks noChangeArrowheads="1"/>
              </p:cNvSpPr>
              <p:nvPr/>
            </p:nvSpPr>
            <p:spPr bwMode="auto">
              <a:xfrm>
                <a:off x="3441" y="375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2" name="Rectangle 1512"/>
              <p:cNvSpPr>
                <a:spLocks noChangeArrowheads="1"/>
              </p:cNvSpPr>
              <p:nvPr/>
            </p:nvSpPr>
            <p:spPr bwMode="auto">
              <a:xfrm>
                <a:off x="3468" y="374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3" name="Rectangle 1513"/>
              <p:cNvSpPr>
                <a:spLocks noChangeArrowheads="1"/>
              </p:cNvSpPr>
              <p:nvPr/>
            </p:nvSpPr>
            <p:spPr bwMode="auto">
              <a:xfrm>
                <a:off x="3494" y="373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4" name="Rectangle 1514"/>
              <p:cNvSpPr>
                <a:spLocks noChangeArrowheads="1"/>
              </p:cNvSpPr>
              <p:nvPr/>
            </p:nvSpPr>
            <p:spPr bwMode="auto">
              <a:xfrm>
                <a:off x="3520" y="371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5" name="Rectangle 1515"/>
              <p:cNvSpPr>
                <a:spLocks noChangeArrowheads="1"/>
              </p:cNvSpPr>
              <p:nvPr/>
            </p:nvSpPr>
            <p:spPr bwMode="auto">
              <a:xfrm>
                <a:off x="3546" y="370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6" name="Rectangle 1516"/>
              <p:cNvSpPr>
                <a:spLocks noChangeArrowheads="1"/>
              </p:cNvSpPr>
              <p:nvPr/>
            </p:nvSpPr>
            <p:spPr bwMode="auto">
              <a:xfrm>
                <a:off x="3572" y="3689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7" name="Rectangle 1517"/>
              <p:cNvSpPr>
                <a:spLocks noChangeArrowheads="1"/>
              </p:cNvSpPr>
              <p:nvPr/>
            </p:nvSpPr>
            <p:spPr bwMode="auto">
              <a:xfrm>
                <a:off x="3598" y="366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8" name="Rectangle 1518"/>
              <p:cNvSpPr>
                <a:spLocks noChangeArrowheads="1"/>
              </p:cNvSpPr>
              <p:nvPr/>
            </p:nvSpPr>
            <p:spPr bwMode="auto">
              <a:xfrm>
                <a:off x="3624" y="3645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9" name="Rectangle 1519"/>
              <p:cNvSpPr>
                <a:spLocks noChangeArrowheads="1"/>
              </p:cNvSpPr>
              <p:nvPr/>
            </p:nvSpPr>
            <p:spPr bwMode="auto">
              <a:xfrm>
                <a:off x="3650" y="363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0" name="Rectangle 1520"/>
              <p:cNvSpPr>
                <a:spLocks noChangeArrowheads="1"/>
              </p:cNvSpPr>
              <p:nvPr/>
            </p:nvSpPr>
            <p:spPr bwMode="auto">
              <a:xfrm>
                <a:off x="3676" y="361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1" name="Rectangle 1521"/>
              <p:cNvSpPr>
                <a:spLocks noChangeArrowheads="1"/>
              </p:cNvSpPr>
              <p:nvPr/>
            </p:nvSpPr>
            <p:spPr bwMode="auto">
              <a:xfrm>
                <a:off x="3702" y="359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2" name="Rectangle 1522"/>
              <p:cNvSpPr>
                <a:spLocks noChangeArrowheads="1"/>
              </p:cNvSpPr>
              <p:nvPr/>
            </p:nvSpPr>
            <p:spPr bwMode="auto">
              <a:xfrm>
                <a:off x="3729" y="357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3" name="Rectangle 1523"/>
              <p:cNvSpPr>
                <a:spLocks noChangeArrowheads="1"/>
              </p:cNvSpPr>
              <p:nvPr/>
            </p:nvSpPr>
            <p:spPr bwMode="auto">
              <a:xfrm>
                <a:off x="3755" y="3545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4" name="Rectangle 1524"/>
              <p:cNvSpPr>
                <a:spLocks noChangeArrowheads="1"/>
              </p:cNvSpPr>
              <p:nvPr/>
            </p:nvSpPr>
            <p:spPr bwMode="auto">
              <a:xfrm>
                <a:off x="3781" y="35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5" name="Rectangle 1525"/>
              <p:cNvSpPr>
                <a:spLocks noChangeArrowheads="1"/>
              </p:cNvSpPr>
              <p:nvPr/>
            </p:nvSpPr>
            <p:spPr bwMode="auto">
              <a:xfrm>
                <a:off x="3807" y="350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6" name="Rectangle 1526"/>
              <p:cNvSpPr>
                <a:spLocks noChangeArrowheads="1"/>
              </p:cNvSpPr>
              <p:nvPr/>
            </p:nvSpPr>
            <p:spPr bwMode="auto">
              <a:xfrm>
                <a:off x="3833" y="348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7" name="Rectangle 1527"/>
              <p:cNvSpPr>
                <a:spLocks noChangeArrowheads="1"/>
              </p:cNvSpPr>
              <p:nvPr/>
            </p:nvSpPr>
            <p:spPr bwMode="auto">
              <a:xfrm>
                <a:off x="3859" y="3457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8" name="Rectangle 1528"/>
              <p:cNvSpPr>
                <a:spLocks noChangeArrowheads="1"/>
              </p:cNvSpPr>
              <p:nvPr/>
            </p:nvSpPr>
            <p:spPr bwMode="auto">
              <a:xfrm>
                <a:off x="3885" y="3405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9" name="Rectangle 1529"/>
              <p:cNvSpPr>
                <a:spLocks noChangeArrowheads="1"/>
              </p:cNvSpPr>
              <p:nvPr/>
            </p:nvSpPr>
            <p:spPr bwMode="auto">
              <a:xfrm>
                <a:off x="3911" y="336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0" name="Rectangle 1530"/>
              <p:cNvSpPr>
                <a:spLocks noChangeArrowheads="1"/>
              </p:cNvSpPr>
              <p:nvPr/>
            </p:nvSpPr>
            <p:spPr bwMode="auto">
              <a:xfrm>
                <a:off x="3937" y="331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1" name="Rectangle 1531"/>
              <p:cNvSpPr>
                <a:spLocks noChangeArrowheads="1"/>
              </p:cNvSpPr>
              <p:nvPr/>
            </p:nvSpPr>
            <p:spPr bwMode="auto">
              <a:xfrm>
                <a:off x="3963" y="325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2" name="Rectangle 1532"/>
              <p:cNvSpPr>
                <a:spLocks noChangeArrowheads="1"/>
              </p:cNvSpPr>
              <p:nvPr/>
            </p:nvSpPr>
            <p:spPr bwMode="auto">
              <a:xfrm>
                <a:off x="3990" y="318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3" name="Rectangle 1533"/>
              <p:cNvSpPr>
                <a:spLocks noChangeArrowheads="1"/>
              </p:cNvSpPr>
              <p:nvPr/>
            </p:nvSpPr>
            <p:spPr bwMode="auto">
              <a:xfrm>
                <a:off x="4016" y="309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4" name="Rectangle 1534"/>
              <p:cNvSpPr>
                <a:spLocks noChangeArrowheads="1"/>
              </p:cNvSpPr>
              <p:nvPr/>
            </p:nvSpPr>
            <p:spPr bwMode="auto">
              <a:xfrm>
                <a:off x="4042" y="293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5" name="Rectangle 1535"/>
              <p:cNvSpPr>
                <a:spLocks noChangeArrowheads="1"/>
              </p:cNvSpPr>
              <p:nvPr/>
            </p:nvSpPr>
            <p:spPr bwMode="auto">
              <a:xfrm>
                <a:off x="4068" y="2931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6" name="Rectangle 1536"/>
              <p:cNvSpPr>
                <a:spLocks noChangeArrowheads="1"/>
              </p:cNvSpPr>
              <p:nvPr/>
            </p:nvSpPr>
            <p:spPr bwMode="auto">
              <a:xfrm>
                <a:off x="4094" y="309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7" name="Rectangle 1537"/>
              <p:cNvSpPr>
                <a:spLocks noChangeArrowheads="1"/>
              </p:cNvSpPr>
              <p:nvPr/>
            </p:nvSpPr>
            <p:spPr bwMode="auto">
              <a:xfrm>
                <a:off x="4120" y="3179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8" name="Rectangle 1538"/>
              <p:cNvSpPr>
                <a:spLocks noChangeArrowheads="1"/>
              </p:cNvSpPr>
              <p:nvPr/>
            </p:nvSpPr>
            <p:spPr bwMode="auto">
              <a:xfrm>
                <a:off x="4146" y="324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9" name="Rectangle 1539"/>
              <p:cNvSpPr>
                <a:spLocks noChangeArrowheads="1"/>
              </p:cNvSpPr>
              <p:nvPr/>
            </p:nvSpPr>
            <p:spPr bwMode="auto">
              <a:xfrm>
                <a:off x="4172" y="330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0" name="Rectangle 1540"/>
              <p:cNvSpPr>
                <a:spLocks noChangeArrowheads="1"/>
              </p:cNvSpPr>
              <p:nvPr/>
            </p:nvSpPr>
            <p:spPr bwMode="auto">
              <a:xfrm>
                <a:off x="4198" y="335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1" name="Rectangle 1541"/>
              <p:cNvSpPr>
                <a:spLocks noChangeArrowheads="1"/>
              </p:cNvSpPr>
              <p:nvPr/>
            </p:nvSpPr>
            <p:spPr bwMode="auto">
              <a:xfrm>
                <a:off x="4225" y="340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2" name="Rectangle 1542"/>
              <p:cNvSpPr>
                <a:spLocks noChangeArrowheads="1"/>
              </p:cNvSpPr>
              <p:nvPr/>
            </p:nvSpPr>
            <p:spPr bwMode="auto">
              <a:xfrm>
                <a:off x="4251" y="3449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3" name="Rectangle 1543"/>
              <p:cNvSpPr>
                <a:spLocks noChangeArrowheads="1"/>
              </p:cNvSpPr>
              <p:nvPr/>
            </p:nvSpPr>
            <p:spPr bwMode="auto">
              <a:xfrm>
                <a:off x="4276" y="3477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4" name="Rectangle 1544"/>
              <p:cNvSpPr>
                <a:spLocks noChangeArrowheads="1"/>
              </p:cNvSpPr>
              <p:nvPr/>
            </p:nvSpPr>
            <p:spPr bwMode="auto">
              <a:xfrm>
                <a:off x="4302" y="3492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5" name="Rectangle 1545"/>
              <p:cNvSpPr>
                <a:spLocks noChangeArrowheads="1"/>
              </p:cNvSpPr>
              <p:nvPr/>
            </p:nvSpPr>
            <p:spPr bwMode="auto">
              <a:xfrm>
                <a:off x="4328" y="3511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6" name="Rectangle 1546"/>
              <p:cNvSpPr>
                <a:spLocks noChangeArrowheads="1"/>
              </p:cNvSpPr>
              <p:nvPr/>
            </p:nvSpPr>
            <p:spPr bwMode="auto">
              <a:xfrm>
                <a:off x="4355" y="3532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7" name="Rectangle 1547"/>
              <p:cNvSpPr>
                <a:spLocks noChangeArrowheads="1"/>
              </p:cNvSpPr>
              <p:nvPr/>
            </p:nvSpPr>
            <p:spPr bwMode="auto">
              <a:xfrm>
                <a:off x="4381" y="355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8" name="Rectangle 1548"/>
              <p:cNvSpPr>
                <a:spLocks noChangeArrowheads="1"/>
              </p:cNvSpPr>
              <p:nvPr/>
            </p:nvSpPr>
            <p:spPr bwMode="auto">
              <a:xfrm>
                <a:off x="4407" y="357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9" name="Rectangle 1549"/>
              <p:cNvSpPr>
                <a:spLocks noChangeArrowheads="1"/>
              </p:cNvSpPr>
              <p:nvPr/>
            </p:nvSpPr>
            <p:spPr bwMode="auto">
              <a:xfrm>
                <a:off x="4433" y="359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0" name="Rectangle 1550"/>
              <p:cNvSpPr>
                <a:spLocks noChangeArrowheads="1"/>
              </p:cNvSpPr>
              <p:nvPr/>
            </p:nvSpPr>
            <p:spPr bwMode="auto">
              <a:xfrm>
                <a:off x="4459" y="3609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1" name="Rectangle 1551"/>
              <p:cNvSpPr>
                <a:spLocks noChangeArrowheads="1"/>
              </p:cNvSpPr>
              <p:nvPr/>
            </p:nvSpPr>
            <p:spPr bwMode="auto">
              <a:xfrm>
                <a:off x="4485" y="3629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" name="Rectangle 1552"/>
              <p:cNvSpPr>
                <a:spLocks noChangeArrowheads="1"/>
              </p:cNvSpPr>
              <p:nvPr/>
            </p:nvSpPr>
            <p:spPr bwMode="auto">
              <a:xfrm>
                <a:off x="4511" y="3645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" name="Rectangle 1553"/>
              <p:cNvSpPr>
                <a:spLocks noChangeArrowheads="1"/>
              </p:cNvSpPr>
              <p:nvPr/>
            </p:nvSpPr>
            <p:spPr bwMode="auto">
              <a:xfrm>
                <a:off x="4537" y="3663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" name="Rectangle 1554"/>
              <p:cNvSpPr>
                <a:spLocks noChangeArrowheads="1"/>
              </p:cNvSpPr>
              <p:nvPr/>
            </p:nvSpPr>
            <p:spPr bwMode="auto">
              <a:xfrm>
                <a:off x="4563" y="3683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" name="Rectangle 1555"/>
              <p:cNvSpPr>
                <a:spLocks noChangeArrowheads="1"/>
              </p:cNvSpPr>
              <p:nvPr/>
            </p:nvSpPr>
            <p:spPr bwMode="auto">
              <a:xfrm>
                <a:off x="4589" y="3699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" name="Rectangle 1556"/>
              <p:cNvSpPr>
                <a:spLocks noChangeArrowheads="1"/>
              </p:cNvSpPr>
              <p:nvPr/>
            </p:nvSpPr>
            <p:spPr bwMode="auto">
              <a:xfrm>
                <a:off x="4616" y="371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" name="Rectangle 1557"/>
              <p:cNvSpPr>
                <a:spLocks noChangeArrowheads="1"/>
              </p:cNvSpPr>
              <p:nvPr/>
            </p:nvSpPr>
            <p:spPr bwMode="auto">
              <a:xfrm>
                <a:off x="4642" y="3728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" name="Rectangle 1558"/>
              <p:cNvSpPr>
                <a:spLocks noChangeArrowheads="1"/>
              </p:cNvSpPr>
              <p:nvPr/>
            </p:nvSpPr>
            <p:spPr bwMode="auto">
              <a:xfrm>
                <a:off x="4668" y="3741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" name="Rectangle 1559"/>
              <p:cNvSpPr>
                <a:spLocks noChangeArrowheads="1"/>
              </p:cNvSpPr>
              <p:nvPr/>
            </p:nvSpPr>
            <p:spPr bwMode="auto">
              <a:xfrm>
                <a:off x="4694" y="375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" name="Rectangle 1560"/>
              <p:cNvSpPr>
                <a:spLocks noChangeArrowheads="1"/>
              </p:cNvSpPr>
              <p:nvPr/>
            </p:nvSpPr>
            <p:spPr bwMode="auto">
              <a:xfrm>
                <a:off x="4720" y="376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" name="Rectangle 1561"/>
              <p:cNvSpPr>
                <a:spLocks noChangeArrowheads="1"/>
              </p:cNvSpPr>
              <p:nvPr/>
            </p:nvSpPr>
            <p:spPr bwMode="auto">
              <a:xfrm>
                <a:off x="4746" y="3778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" name="Rectangle 1562"/>
              <p:cNvSpPr>
                <a:spLocks noChangeArrowheads="1"/>
              </p:cNvSpPr>
              <p:nvPr/>
            </p:nvSpPr>
            <p:spPr bwMode="auto">
              <a:xfrm>
                <a:off x="4772" y="3793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" name="Rectangle 1563"/>
              <p:cNvSpPr>
                <a:spLocks noChangeArrowheads="1"/>
              </p:cNvSpPr>
              <p:nvPr/>
            </p:nvSpPr>
            <p:spPr bwMode="auto">
              <a:xfrm>
                <a:off x="4798" y="380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" name="Rectangle 1564"/>
              <p:cNvSpPr>
                <a:spLocks noChangeArrowheads="1"/>
              </p:cNvSpPr>
              <p:nvPr/>
            </p:nvSpPr>
            <p:spPr bwMode="auto">
              <a:xfrm>
                <a:off x="4824" y="381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" name="Rectangle 1565"/>
              <p:cNvSpPr>
                <a:spLocks noChangeArrowheads="1"/>
              </p:cNvSpPr>
              <p:nvPr/>
            </p:nvSpPr>
            <p:spPr bwMode="auto">
              <a:xfrm>
                <a:off x="4850" y="38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6" name="Rectangle 1566"/>
              <p:cNvSpPr>
                <a:spLocks noChangeArrowheads="1"/>
              </p:cNvSpPr>
              <p:nvPr/>
            </p:nvSpPr>
            <p:spPr bwMode="auto">
              <a:xfrm>
                <a:off x="4877" y="382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7" name="Rectangle 1567"/>
              <p:cNvSpPr>
                <a:spLocks noChangeArrowheads="1"/>
              </p:cNvSpPr>
              <p:nvPr/>
            </p:nvSpPr>
            <p:spPr bwMode="auto">
              <a:xfrm>
                <a:off x="4903" y="3827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8" name="Rectangle 1568"/>
              <p:cNvSpPr>
                <a:spLocks noChangeArrowheads="1"/>
              </p:cNvSpPr>
              <p:nvPr/>
            </p:nvSpPr>
            <p:spPr bwMode="auto">
              <a:xfrm>
                <a:off x="4929" y="38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9" name="Rectangle 1569"/>
              <p:cNvSpPr>
                <a:spLocks noChangeArrowheads="1"/>
              </p:cNvSpPr>
              <p:nvPr/>
            </p:nvSpPr>
            <p:spPr bwMode="auto">
              <a:xfrm>
                <a:off x="4955" y="383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0" name="Rectangle 1570"/>
              <p:cNvSpPr>
                <a:spLocks noChangeArrowheads="1"/>
              </p:cNvSpPr>
              <p:nvPr/>
            </p:nvSpPr>
            <p:spPr bwMode="auto">
              <a:xfrm>
                <a:off x="4981" y="384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1" name="Rectangle 1571"/>
              <p:cNvSpPr>
                <a:spLocks noChangeArrowheads="1"/>
              </p:cNvSpPr>
              <p:nvPr/>
            </p:nvSpPr>
            <p:spPr bwMode="auto">
              <a:xfrm>
                <a:off x="5007" y="3854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2" name="Rectangle 1572"/>
              <p:cNvSpPr>
                <a:spLocks noChangeArrowheads="1"/>
              </p:cNvSpPr>
              <p:nvPr/>
            </p:nvSpPr>
            <p:spPr bwMode="auto">
              <a:xfrm>
                <a:off x="5033" y="386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3" name="Rectangle 1573"/>
              <p:cNvSpPr>
                <a:spLocks noChangeArrowheads="1"/>
              </p:cNvSpPr>
              <p:nvPr/>
            </p:nvSpPr>
            <p:spPr bwMode="auto">
              <a:xfrm>
                <a:off x="5059" y="386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4" name="Rectangle 1574"/>
              <p:cNvSpPr>
                <a:spLocks noChangeArrowheads="1"/>
              </p:cNvSpPr>
              <p:nvPr/>
            </p:nvSpPr>
            <p:spPr bwMode="auto">
              <a:xfrm>
                <a:off x="5085" y="387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5" name="Rectangle 1575"/>
              <p:cNvSpPr>
                <a:spLocks noChangeArrowheads="1"/>
              </p:cNvSpPr>
              <p:nvPr/>
            </p:nvSpPr>
            <p:spPr bwMode="auto">
              <a:xfrm>
                <a:off x="5111" y="387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6" name="Rectangle 1576"/>
              <p:cNvSpPr>
                <a:spLocks noChangeArrowheads="1"/>
              </p:cNvSpPr>
              <p:nvPr/>
            </p:nvSpPr>
            <p:spPr bwMode="auto">
              <a:xfrm>
                <a:off x="5138" y="389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7" name="Rectangle 1577"/>
              <p:cNvSpPr>
                <a:spLocks noChangeArrowheads="1"/>
              </p:cNvSpPr>
              <p:nvPr/>
            </p:nvSpPr>
            <p:spPr bwMode="auto">
              <a:xfrm>
                <a:off x="5164" y="389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8" name="Rectangle 1578"/>
              <p:cNvSpPr>
                <a:spLocks noChangeArrowheads="1"/>
              </p:cNvSpPr>
              <p:nvPr/>
            </p:nvSpPr>
            <p:spPr bwMode="auto">
              <a:xfrm>
                <a:off x="5190" y="389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9" name="Rectangle 1579"/>
              <p:cNvSpPr>
                <a:spLocks noChangeArrowheads="1"/>
              </p:cNvSpPr>
              <p:nvPr/>
            </p:nvSpPr>
            <p:spPr bwMode="auto">
              <a:xfrm>
                <a:off x="5216" y="390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0" name="Rectangle 1580"/>
              <p:cNvSpPr>
                <a:spLocks noChangeArrowheads="1"/>
              </p:cNvSpPr>
              <p:nvPr/>
            </p:nvSpPr>
            <p:spPr bwMode="auto">
              <a:xfrm>
                <a:off x="5242" y="390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1" name="Rectangle 1581"/>
              <p:cNvSpPr>
                <a:spLocks noChangeArrowheads="1"/>
              </p:cNvSpPr>
              <p:nvPr/>
            </p:nvSpPr>
            <p:spPr bwMode="auto">
              <a:xfrm>
                <a:off x="5268" y="3902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2" name="Rectangle 1582"/>
              <p:cNvSpPr>
                <a:spLocks noChangeArrowheads="1"/>
              </p:cNvSpPr>
              <p:nvPr/>
            </p:nvSpPr>
            <p:spPr bwMode="auto">
              <a:xfrm>
                <a:off x="5294" y="390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3" name="Rectangle 1583"/>
              <p:cNvSpPr>
                <a:spLocks noChangeArrowheads="1"/>
              </p:cNvSpPr>
              <p:nvPr/>
            </p:nvSpPr>
            <p:spPr bwMode="auto">
              <a:xfrm>
                <a:off x="5320" y="392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4" name="Rectangle 1584"/>
              <p:cNvSpPr>
                <a:spLocks noChangeArrowheads="1"/>
              </p:cNvSpPr>
              <p:nvPr/>
            </p:nvSpPr>
            <p:spPr bwMode="auto">
              <a:xfrm>
                <a:off x="5346" y="3937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5" name="Rectangle 1585"/>
              <p:cNvSpPr>
                <a:spLocks noChangeArrowheads="1"/>
              </p:cNvSpPr>
              <p:nvPr/>
            </p:nvSpPr>
            <p:spPr bwMode="auto">
              <a:xfrm>
                <a:off x="5373" y="395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6" name="Rectangle 1586"/>
              <p:cNvSpPr>
                <a:spLocks noChangeArrowheads="1"/>
              </p:cNvSpPr>
              <p:nvPr/>
            </p:nvSpPr>
            <p:spPr bwMode="auto">
              <a:xfrm>
                <a:off x="5399" y="393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7" name="Rectangle 1587"/>
              <p:cNvSpPr>
                <a:spLocks noChangeArrowheads="1"/>
              </p:cNvSpPr>
              <p:nvPr/>
            </p:nvSpPr>
            <p:spPr bwMode="auto">
              <a:xfrm>
                <a:off x="5425" y="393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8" name="Rectangle 1588"/>
              <p:cNvSpPr>
                <a:spLocks noChangeArrowheads="1"/>
              </p:cNvSpPr>
              <p:nvPr/>
            </p:nvSpPr>
            <p:spPr bwMode="auto">
              <a:xfrm>
                <a:off x="5451" y="395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9" name="Rectangle 1589"/>
              <p:cNvSpPr>
                <a:spLocks noChangeArrowheads="1"/>
              </p:cNvSpPr>
              <p:nvPr/>
            </p:nvSpPr>
            <p:spPr bwMode="auto">
              <a:xfrm>
                <a:off x="5477" y="396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0" name="Rectangle 1590"/>
              <p:cNvSpPr>
                <a:spLocks noChangeArrowheads="1"/>
              </p:cNvSpPr>
              <p:nvPr/>
            </p:nvSpPr>
            <p:spPr bwMode="auto">
              <a:xfrm>
                <a:off x="5503" y="396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1" name="Rectangle 1591"/>
              <p:cNvSpPr>
                <a:spLocks noChangeArrowheads="1"/>
              </p:cNvSpPr>
              <p:nvPr/>
            </p:nvSpPr>
            <p:spPr bwMode="auto">
              <a:xfrm>
                <a:off x="5529" y="397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2" name="Rectangle 1592"/>
              <p:cNvSpPr>
                <a:spLocks noChangeArrowheads="1"/>
              </p:cNvSpPr>
              <p:nvPr/>
            </p:nvSpPr>
            <p:spPr bwMode="auto">
              <a:xfrm>
                <a:off x="5555" y="397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3" name="Rectangle 1593"/>
              <p:cNvSpPr>
                <a:spLocks noChangeArrowheads="1"/>
              </p:cNvSpPr>
              <p:nvPr/>
            </p:nvSpPr>
            <p:spPr bwMode="auto">
              <a:xfrm>
                <a:off x="5581" y="3979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4" name="Rectangle 1594"/>
              <p:cNvSpPr>
                <a:spLocks noChangeArrowheads="1"/>
              </p:cNvSpPr>
              <p:nvPr/>
            </p:nvSpPr>
            <p:spPr bwMode="auto">
              <a:xfrm>
                <a:off x="5607" y="3981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5" name="Rectangle 1595"/>
              <p:cNvSpPr>
                <a:spLocks noChangeArrowheads="1"/>
              </p:cNvSpPr>
              <p:nvPr/>
            </p:nvSpPr>
            <p:spPr bwMode="auto">
              <a:xfrm>
                <a:off x="5634" y="3987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6" name="Rectangle 1596"/>
              <p:cNvSpPr>
                <a:spLocks noChangeArrowheads="1"/>
              </p:cNvSpPr>
              <p:nvPr/>
            </p:nvSpPr>
            <p:spPr bwMode="auto">
              <a:xfrm>
                <a:off x="5660" y="399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7" name="Rectangle 1597"/>
              <p:cNvSpPr>
                <a:spLocks noChangeArrowheads="1"/>
              </p:cNvSpPr>
              <p:nvPr/>
            </p:nvSpPr>
            <p:spPr bwMode="auto">
              <a:xfrm>
                <a:off x="5686" y="399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8" name="Freeform 1598"/>
              <p:cNvSpPr>
                <a:spLocks/>
              </p:cNvSpPr>
              <p:nvPr/>
            </p:nvSpPr>
            <p:spPr bwMode="auto">
              <a:xfrm>
                <a:off x="2763" y="430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9" name="Freeform 1599"/>
              <p:cNvSpPr>
                <a:spLocks/>
              </p:cNvSpPr>
              <p:nvPr/>
            </p:nvSpPr>
            <p:spPr bwMode="auto">
              <a:xfrm>
                <a:off x="2789" y="411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0" name="Freeform 1600"/>
              <p:cNvSpPr>
                <a:spLocks/>
              </p:cNvSpPr>
              <p:nvPr/>
            </p:nvSpPr>
            <p:spPr bwMode="auto">
              <a:xfrm>
                <a:off x="2815" y="396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1" name="Freeform 1601"/>
              <p:cNvSpPr>
                <a:spLocks/>
              </p:cNvSpPr>
              <p:nvPr/>
            </p:nvSpPr>
            <p:spPr bwMode="auto">
              <a:xfrm>
                <a:off x="2841" y="39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2" name="Freeform 1602"/>
              <p:cNvSpPr>
                <a:spLocks/>
              </p:cNvSpPr>
              <p:nvPr/>
            </p:nvSpPr>
            <p:spPr bwMode="auto">
              <a:xfrm>
                <a:off x="2867" y="392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3" name="Freeform 1603"/>
              <p:cNvSpPr>
                <a:spLocks/>
              </p:cNvSpPr>
              <p:nvPr/>
            </p:nvSpPr>
            <p:spPr bwMode="auto">
              <a:xfrm>
                <a:off x="2893" y="392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4" name="Freeform 1604"/>
              <p:cNvSpPr>
                <a:spLocks/>
              </p:cNvSpPr>
              <p:nvPr/>
            </p:nvSpPr>
            <p:spPr bwMode="auto">
              <a:xfrm>
                <a:off x="2919" y="391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5" name="Freeform 1605"/>
              <p:cNvSpPr>
                <a:spLocks/>
              </p:cNvSpPr>
              <p:nvPr/>
            </p:nvSpPr>
            <p:spPr bwMode="auto">
              <a:xfrm>
                <a:off x="2945" y="390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6" name="Freeform 1606"/>
              <p:cNvSpPr>
                <a:spLocks/>
              </p:cNvSpPr>
              <p:nvPr/>
            </p:nvSpPr>
            <p:spPr bwMode="auto">
              <a:xfrm>
                <a:off x="2972" y="38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7" name="Freeform 1607"/>
              <p:cNvSpPr>
                <a:spLocks/>
              </p:cNvSpPr>
              <p:nvPr/>
            </p:nvSpPr>
            <p:spPr bwMode="auto">
              <a:xfrm>
                <a:off x="2998" y="38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8" name="Freeform 1608"/>
              <p:cNvSpPr>
                <a:spLocks/>
              </p:cNvSpPr>
              <p:nvPr/>
            </p:nvSpPr>
            <p:spPr bwMode="auto">
              <a:xfrm>
                <a:off x="3024" y="388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9" name="Freeform 1609"/>
              <p:cNvSpPr>
                <a:spLocks/>
              </p:cNvSpPr>
              <p:nvPr/>
            </p:nvSpPr>
            <p:spPr bwMode="auto">
              <a:xfrm>
                <a:off x="3050" y="387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0" name="Freeform 1610"/>
              <p:cNvSpPr>
                <a:spLocks/>
              </p:cNvSpPr>
              <p:nvPr/>
            </p:nvSpPr>
            <p:spPr bwMode="auto">
              <a:xfrm>
                <a:off x="3076" y="387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1" name="Freeform 1611"/>
              <p:cNvSpPr>
                <a:spLocks/>
              </p:cNvSpPr>
              <p:nvPr/>
            </p:nvSpPr>
            <p:spPr bwMode="auto">
              <a:xfrm>
                <a:off x="3102" y="386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2" name="Freeform 1612"/>
              <p:cNvSpPr>
                <a:spLocks/>
              </p:cNvSpPr>
              <p:nvPr/>
            </p:nvSpPr>
            <p:spPr bwMode="auto">
              <a:xfrm>
                <a:off x="3128" y="387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3" name="Freeform 1613"/>
              <p:cNvSpPr>
                <a:spLocks/>
              </p:cNvSpPr>
              <p:nvPr/>
            </p:nvSpPr>
            <p:spPr bwMode="auto">
              <a:xfrm>
                <a:off x="3154" y="387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4" name="Freeform 1614"/>
              <p:cNvSpPr>
                <a:spLocks/>
              </p:cNvSpPr>
              <p:nvPr/>
            </p:nvSpPr>
            <p:spPr bwMode="auto">
              <a:xfrm>
                <a:off x="3180" y="386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5" name="Freeform 1615"/>
              <p:cNvSpPr>
                <a:spLocks/>
              </p:cNvSpPr>
              <p:nvPr/>
            </p:nvSpPr>
            <p:spPr bwMode="auto">
              <a:xfrm>
                <a:off x="3206" y="385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6" name="Freeform 1616"/>
              <p:cNvSpPr>
                <a:spLocks/>
              </p:cNvSpPr>
              <p:nvPr/>
            </p:nvSpPr>
            <p:spPr bwMode="auto">
              <a:xfrm>
                <a:off x="3233" y="3843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7" name="Freeform 1617"/>
              <p:cNvSpPr>
                <a:spLocks/>
              </p:cNvSpPr>
              <p:nvPr/>
            </p:nvSpPr>
            <p:spPr bwMode="auto">
              <a:xfrm>
                <a:off x="3259" y="383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8" name="Freeform 1618"/>
              <p:cNvSpPr>
                <a:spLocks/>
              </p:cNvSpPr>
              <p:nvPr/>
            </p:nvSpPr>
            <p:spPr bwMode="auto">
              <a:xfrm>
                <a:off x="3285" y="382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9" name="Freeform 1619"/>
              <p:cNvSpPr>
                <a:spLocks/>
              </p:cNvSpPr>
              <p:nvPr/>
            </p:nvSpPr>
            <p:spPr bwMode="auto">
              <a:xfrm>
                <a:off x="3311" y="381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0" name="Freeform 1620"/>
              <p:cNvSpPr>
                <a:spLocks/>
              </p:cNvSpPr>
              <p:nvPr/>
            </p:nvSpPr>
            <p:spPr bwMode="auto">
              <a:xfrm>
                <a:off x="3337" y="380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1" name="Freeform 1621"/>
              <p:cNvSpPr>
                <a:spLocks/>
              </p:cNvSpPr>
              <p:nvPr/>
            </p:nvSpPr>
            <p:spPr bwMode="auto">
              <a:xfrm>
                <a:off x="3363" y="37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9" name="Group 1823"/>
            <p:cNvGrpSpPr>
              <a:grpSpLocks/>
            </p:cNvGrpSpPr>
            <p:nvPr/>
          </p:nvGrpSpPr>
          <p:grpSpPr bwMode="auto">
            <a:xfrm>
              <a:off x="2763" y="2873"/>
              <a:ext cx="2946" cy="1212"/>
              <a:chOff x="2763" y="2873"/>
              <a:chExt cx="2946" cy="1212"/>
            </a:xfrm>
          </p:grpSpPr>
          <p:sp>
            <p:nvSpPr>
              <p:cNvPr id="33872" name="Freeform 1623"/>
              <p:cNvSpPr>
                <a:spLocks/>
              </p:cNvSpPr>
              <p:nvPr/>
            </p:nvSpPr>
            <p:spPr bwMode="auto">
              <a:xfrm>
                <a:off x="3389" y="380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Freeform 1624"/>
              <p:cNvSpPr>
                <a:spLocks/>
              </p:cNvSpPr>
              <p:nvPr/>
            </p:nvSpPr>
            <p:spPr bwMode="auto">
              <a:xfrm>
                <a:off x="3415" y="379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4" name="Freeform 1625"/>
              <p:cNvSpPr>
                <a:spLocks/>
              </p:cNvSpPr>
              <p:nvPr/>
            </p:nvSpPr>
            <p:spPr bwMode="auto">
              <a:xfrm>
                <a:off x="3441" y="378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5" name="Freeform 1626"/>
              <p:cNvSpPr>
                <a:spLocks/>
              </p:cNvSpPr>
              <p:nvPr/>
            </p:nvSpPr>
            <p:spPr bwMode="auto">
              <a:xfrm>
                <a:off x="3468" y="377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6" name="Freeform 1627"/>
              <p:cNvSpPr>
                <a:spLocks/>
              </p:cNvSpPr>
              <p:nvPr/>
            </p:nvSpPr>
            <p:spPr bwMode="auto">
              <a:xfrm>
                <a:off x="3494" y="3761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1 h 23"/>
                  <a:gd name="T4" fmla="*/ 12 w 23"/>
                  <a:gd name="T5" fmla="*/ 23 h 23"/>
                  <a:gd name="T6" fmla="*/ 0 w 23"/>
                  <a:gd name="T7" fmla="*/ 11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7" name="Freeform 1628"/>
              <p:cNvSpPr>
                <a:spLocks/>
              </p:cNvSpPr>
              <p:nvPr/>
            </p:nvSpPr>
            <p:spPr bwMode="auto">
              <a:xfrm>
                <a:off x="3520" y="3747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8" name="Freeform 1629"/>
              <p:cNvSpPr>
                <a:spLocks/>
              </p:cNvSpPr>
              <p:nvPr/>
            </p:nvSpPr>
            <p:spPr bwMode="auto">
              <a:xfrm>
                <a:off x="3546" y="3732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9" name="Freeform 1630"/>
              <p:cNvSpPr>
                <a:spLocks/>
              </p:cNvSpPr>
              <p:nvPr/>
            </p:nvSpPr>
            <p:spPr bwMode="auto">
              <a:xfrm>
                <a:off x="3572" y="3715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0" name="Freeform 1631"/>
              <p:cNvSpPr>
                <a:spLocks/>
              </p:cNvSpPr>
              <p:nvPr/>
            </p:nvSpPr>
            <p:spPr bwMode="auto">
              <a:xfrm>
                <a:off x="3598" y="369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1" name="Freeform 1632"/>
              <p:cNvSpPr>
                <a:spLocks/>
              </p:cNvSpPr>
              <p:nvPr/>
            </p:nvSpPr>
            <p:spPr bwMode="auto">
              <a:xfrm>
                <a:off x="3624" y="368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2" name="Freeform 1633"/>
              <p:cNvSpPr>
                <a:spLocks/>
              </p:cNvSpPr>
              <p:nvPr/>
            </p:nvSpPr>
            <p:spPr bwMode="auto">
              <a:xfrm>
                <a:off x="3650" y="36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3" name="Freeform 1634"/>
              <p:cNvSpPr>
                <a:spLocks/>
              </p:cNvSpPr>
              <p:nvPr/>
            </p:nvSpPr>
            <p:spPr bwMode="auto">
              <a:xfrm>
                <a:off x="3676" y="3643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4" name="Freeform 1635"/>
              <p:cNvSpPr>
                <a:spLocks/>
              </p:cNvSpPr>
              <p:nvPr/>
            </p:nvSpPr>
            <p:spPr bwMode="auto">
              <a:xfrm>
                <a:off x="3702" y="361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5" name="Freeform 1636"/>
              <p:cNvSpPr>
                <a:spLocks/>
              </p:cNvSpPr>
              <p:nvPr/>
            </p:nvSpPr>
            <p:spPr bwMode="auto">
              <a:xfrm>
                <a:off x="3729" y="3595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6" name="Freeform 1637"/>
              <p:cNvSpPr>
                <a:spLocks/>
              </p:cNvSpPr>
              <p:nvPr/>
            </p:nvSpPr>
            <p:spPr bwMode="auto">
              <a:xfrm>
                <a:off x="3755" y="3569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1 h 23"/>
                  <a:gd name="T4" fmla="*/ 12 w 23"/>
                  <a:gd name="T5" fmla="*/ 23 h 23"/>
                  <a:gd name="T6" fmla="*/ 0 w 23"/>
                  <a:gd name="T7" fmla="*/ 11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7" name="Freeform 1638"/>
              <p:cNvSpPr>
                <a:spLocks/>
              </p:cNvSpPr>
              <p:nvPr/>
            </p:nvSpPr>
            <p:spPr bwMode="auto">
              <a:xfrm>
                <a:off x="3781" y="353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8" name="Freeform 1639"/>
              <p:cNvSpPr>
                <a:spLocks/>
              </p:cNvSpPr>
              <p:nvPr/>
            </p:nvSpPr>
            <p:spPr bwMode="auto">
              <a:xfrm>
                <a:off x="3807" y="351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9" name="Freeform 1640"/>
              <p:cNvSpPr>
                <a:spLocks/>
              </p:cNvSpPr>
              <p:nvPr/>
            </p:nvSpPr>
            <p:spPr bwMode="auto">
              <a:xfrm>
                <a:off x="3833" y="348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0" name="Freeform 1641"/>
              <p:cNvSpPr>
                <a:spLocks/>
              </p:cNvSpPr>
              <p:nvPr/>
            </p:nvSpPr>
            <p:spPr bwMode="auto">
              <a:xfrm>
                <a:off x="3859" y="344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1" name="Freeform 1642"/>
              <p:cNvSpPr>
                <a:spLocks/>
              </p:cNvSpPr>
              <p:nvPr/>
            </p:nvSpPr>
            <p:spPr bwMode="auto">
              <a:xfrm>
                <a:off x="3885" y="342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2" name="Freeform 1643"/>
              <p:cNvSpPr>
                <a:spLocks/>
              </p:cNvSpPr>
              <p:nvPr/>
            </p:nvSpPr>
            <p:spPr bwMode="auto">
              <a:xfrm>
                <a:off x="3911" y="338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3" name="Freeform 1644"/>
              <p:cNvSpPr>
                <a:spLocks/>
              </p:cNvSpPr>
              <p:nvPr/>
            </p:nvSpPr>
            <p:spPr bwMode="auto">
              <a:xfrm>
                <a:off x="3937" y="332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4" name="Freeform 1645"/>
              <p:cNvSpPr>
                <a:spLocks/>
              </p:cNvSpPr>
              <p:nvPr/>
            </p:nvSpPr>
            <p:spPr bwMode="auto">
              <a:xfrm>
                <a:off x="3963" y="326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5" name="Freeform 1646"/>
              <p:cNvSpPr>
                <a:spLocks/>
              </p:cNvSpPr>
              <p:nvPr/>
            </p:nvSpPr>
            <p:spPr bwMode="auto">
              <a:xfrm>
                <a:off x="3990" y="3193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6" name="Freeform 1647"/>
              <p:cNvSpPr>
                <a:spLocks/>
              </p:cNvSpPr>
              <p:nvPr/>
            </p:nvSpPr>
            <p:spPr bwMode="auto">
              <a:xfrm>
                <a:off x="4016" y="310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7" name="Freeform 1648"/>
              <p:cNvSpPr>
                <a:spLocks/>
              </p:cNvSpPr>
              <p:nvPr/>
            </p:nvSpPr>
            <p:spPr bwMode="auto">
              <a:xfrm>
                <a:off x="4042" y="293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8" name="Freeform 1649"/>
              <p:cNvSpPr>
                <a:spLocks/>
              </p:cNvSpPr>
              <p:nvPr/>
            </p:nvSpPr>
            <p:spPr bwMode="auto">
              <a:xfrm>
                <a:off x="4068" y="292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9" name="Freeform 1650"/>
              <p:cNvSpPr>
                <a:spLocks/>
              </p:cNvSpPr>
              <p:nvPr/>
            </p:nvSpPr>
            <p:spPr bwMode="auto">
              <a:xfrm>
                <a:off x="4094" y="3098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11 h 23"/>
                  <a:gd name="T4" fmla="*/ 11 w 23"/>
                  <a:gd name="T5" fmla="*/ 23 h 23"/>
                  <a:gd name="T6" fmla="*/ 0 w 23"/>
                  <a:gd name="T7" fmla="*/ 11 h 23"/>
                  <a:gd name="T8" fmla="*/ 11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1" y="0"/>
                    </a:moveTo>
                    <a:lnTo>
                      <a:pt x="23" y="11"/>
                    </a:lnTo>
                    <a:lnTo>
                      <a:pt x="11" y="23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0" name="Freeform 1651"/>
              <p:cNvSpPr>
                <a:spLocks/>
              </p:cNvSpPr>
              <p:nvPr/>
            </p:nvSpPr>
            <p:spPr bwMode="auto">
              <a:xfrm>
                <a:off x="4120" y="31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1" name="Freeform 1652"/>
              <p:cNvSpPr>
                <a:spLocks/>
              </p:cNvSpPr>
              <p:nvPr/>
            </p:nvSpPr>
            <p:spPr bwMode="auto">
              <a:xfrm>
                <a:off x="4146" y="325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" name="Freeform 1653"/>
              <p:cNvSpPr>
                <a:spLocks/>
              </p:cNvSpPr>
              <p:nvPr/>
            </p:nvSpPr>
            <p:spPr bwMode="auto">
              <a:xfrm>
                <a:off x="4172" y="331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3" name="Freeform 1654"/>
              <p:cNvSpPr>
                <a:spLocks/>
              </p:cNvSpPr>
              <p:nvPr/>
            </p:nvSpPr>
            <p:spPr bwMode="auto">
              <a:xfrm>
                <a:off x="4198" y="33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4" name="Freeform 1655"/>
              <p:cNvSpPr>
                <a:spLocks/>
              </p:cNvSpPr>
              <p:nvPr/>
            </p:nvSpPr>
            <p:spPr bwMode="auto">
              <a:xfrm>
                <a:off x="4225" y="341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5" name="Freeform 1656"/>
              <p:cNvSpPr>
                <a:spLocks/>
              </p:cNvSpPr>
              <p:nvPr/>
            </p:nvSpPr>
            <p:spPr bwMode="auto">
              <a:xfrm>
                <a:off x="4251" y="3434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6" name="Freeform 1657"/>
              <p:cNvSpPr>
                <a:spLocks/>
              </p:cNvSpPr>
              <p:nvPr/>
            </p:nvSpPr>
            <p:spPr bwMode="auto">
              <a:xfrm>
                <a:off x="4276" y="346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7" name="Freeform 1658"/>
              <p:cNvSpPr>
                <a:spLocks/>
              </p:cNvSpPr>
              <p:nvPr/>
            </p:nvSpPr>
            <p:spPr bwMode="auto">
              <a:xfrm>
                <a:off x="4302" y="349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" name="Freeform 1659"/>
              <p:cNvSpPr>
                <a:spLocks/>
              </p:cNvSpPr>
              <p:nvPr/>
            </p:nvSpPr>
            <p:spPr bwMode="auto">
              <a:xfrm>
                <a:off x="4328" y="352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" name="Freeform 1660"/>
              <p:cNvSpPr>
                <a:spLocks/>
              </p:cNvSpPr>
              <p:nvPr/>
            </p:nvSpPr>
            <p:spPr bwMode="auto">
              <a:xfrm>
                <a:off x="4355" y="355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0" name="Freeform 1661"/>
              <p:cNvSpPr>
                <a:spLocks/>
              </p:cNvSpPr>
              <p:nvPr/>
            </p:nvSpPr>
            <p:spPr bwMode="auto">
              <a:xfrm>
                <a:off x="4381" y="357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1" name="Freeform 1662"/>
              <p:cNvSpPr>
                <a:spLocks/>
              </p:cNvSpPr>
              <p:nvPr/>
            </p:nvSpPr>
            <p:spPr bwMode="auto">
              <a:xfrm>
                <a:off x="4407" y="360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2" name="Freeform 1663"/>
              <p:cNvSpPr>
                <a:spLocks/>
              </p:cNvSpPr>
              <p:nvPr/>
            </p:nvSpPr>
            <p:spPr bwMode="auto">
              <a:xfrm>
                <a:off x="4433" y="362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3" name="Freeform 1664"/>
              <p:cNvSpPr>
                <a:spLocks/>
              </p:cNvSpPr>
              <p:nvPr/>
            </p:nvSpPr>
            <p:spPr bwMode="auto">
              <a:xfrm>
                <a:off x="4459" y="365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4" name="Freeform 1665"/>
              <p:cNvSpPr>
                <a:spLocks/>
              </p:cNvSpPr>
              <p:nvPr/>
            </p:nvSpPr>
            <p:spPr bwMode="auto">
              <a:xfrm>
                <a:off x="4485" y="367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5" name="Freeform 1666"/>
              <p:cNvSpPr>
                <a:spLocks/>
              </p:cNvSpPr>
              <p:nvPr/>
            </p:nvSpPr>
            <p:spPr bwMode="auto">
              <a:xfrm>
                <a:off x="4511" y="368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6" name="Freeform 1667"/>
              <p:cNvSpPr>
                <a:spLocks/>
              </p:cNvSpPr>
              <p:nvPr/>
            </p:nvSpPr>
            <p:spPr bwMode="auto">
              <a:xfrm>
                <a:off x="4537" y="370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7" name="Freeform 1668"/>
              <p:cNvSpPr>
                <a:spLocks/>
              </p:cNvSpPr>
              <p:nvPr/>
            </p:nvSpPr>
            <p:spPr bwMode="auto">
              <a:xfrm>
                <a:off x="4563" y="372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8" name="Freeform 1669"/>
              <p:cNvSpPr>
                <a:spLocks/>
              </p:cNvSpPr>
              <p:nvPr/>
            </p:nvSpPr>
            <p:spPr bwMode="auto">
              <a:xfrm>
                <a:off x="4589" y="373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9" name="Freeform 1670"/>
              <p:cNvSpPr>
                <a:spLocks/>
              </p:cNvSpPr>
              <p:nvPr/>
            </p:nvSpPr>
            <p:spPr bwMode="auto">
              <a:xfrm>
                <a:off x="4616" y="374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" name="Freeform 1671"/>
              <p:cNvSpPr>
                <a:spLocks/>
              </p:cNvSpPr>
              <p:nvPr/>
            </p:nvSpPr>
            <p:spPr bwMode="auto">
              <a:xfrm>
                <a:off x="4642" y="376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" name="Freeform 1672"/>
              <p:cNvSpPr>
                <a:spLocks/>
              </p:cNvSpPr>
              <p:nvPr/>
            </p:nvSpPr>
            <p:spPr bwMode="auto">
              <a:xfrm>
                <a:off x="4668" y="37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2" name="Freeform 1673"/>
              <p:cNvSpPr>
                <a:spLocks/>
              </p:cNvSpPr>
              <p:nvPr/>
            </p:nvSpPr>
            <p:spPr bwMode="auto">
              <a:xfrm>
                <a:off x="4694" y="378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3" name="Freeform 1674"/>
              <p:cNvSpPr>
                <a:spLocks/>
              </p:cNvSpPr>
              <p:nvPr/>
            </p:nvSpPr>
            <p:spPr bwMode="auto">
              <a:xfrm>
                <a:off x="4720" y="3778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" name="Freeform 1675"/>
              <p:cNvSpPr>
                <a:spLocks/>
              </p:cNvSpPr>
              <p:nvPr/>
            </p:nvSpPr>
            <p:spPr bwMode="auto">
              <a:xfrm>
                <a:off x="4746" y="37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" name="Freeform 1676"/>
              <p:cNvSpPr>
                <a:spLocks/>
              </p:cNvSpPr>
              <p:nvPr/>
            </p:nvSpPr>
            <p:spPr bwMode="auto">
              <a:xfrm>
                <a:off x="4772" y="379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6" name="Freeform 1677"/>
              <p:cNvSpPr>
                <a:spLocks/>
              </p:cNvSpPr>
              <p:nvPr/>
            </p:nvSpPr>
            <p:spPr bwMode="auto">
              <a:xfrm>
                <a:off x="4798" y="380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7" name="Freeform 1678"/>
              <p:cNvSpPr>
                <a:spLocks/>
              </p:cNvSpPr>
              <p:nvPr/>
            </p:nvSpPr>
            <p:spPr bwMode="auto">
              <a:xfrm>
                <a:off x="4824" y="381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" name="Freeform 1679"/>
              <p:cNvSpPr>
                <a:spLocks/>
              </p:cNvSpPr>
              <p:nvPr/>
            </p:nvSpPr>
            <p:spPr bwMode="auto">
              <a:xfrm>
                <a:off x="4850" y="382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9" name="Freeform 1680"/>
              <p:cNvSpPr>
                <a:spLocks/>
              </p:cNvSpPr>
              <p:nvPr/>
            </p:nvSpPr>
            <p:spPr bwMode="auto">
              <a:xfrm>
                <a:off x="4877" y="38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0" name="Freeform 1681"/>
              <p:cNvSpPr>
                <a:spLocks/>
              </p:cNvSpPr>
              <p:nvPr/>
            </p:nvSpPr>
            <p:spPr bwMode="auto">
              <a:xfrm>
                <a:off x="4903" y="38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1" name="Freeform 1682"/>
              <p:cNvSpPr>
                <a:spLocks/>
              </p:cNvSpPr>
              <p:nvPr/>
            </p:nvSpPr>
            <p:spPr bwMode="auto">
              <a:xfrm>
                <a:off x="4929" y="3835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1 h 23"/>
                  <a:gd name="T4" fmla="*/ 12 w 23"/>
                  <a:gd name="T5" fmla="*/ 23 h 23"/>
                  <a:gd name="T6" fmla="*/ 0 w 23"/>
                  <a:gd name="T7" fmla="*/ 11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2" name="Freeform 1683"/>
              <p:cNvSpPr>
                <a:spLocks/>
              </p:cNvSpPr>
              <p:nvPr/>
            </p:nvSpPr>
            <p:spPr bwMode="auto">
              <a:xfrm>
                <a:off x="4955" y="3837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3" name="Freeform 1684"/>
              <p:cNvSpPr>
                <a:spLocks/>
              </p:cNvSpPr>
              <p:nvPr/>
            </p:nvSpPr>
            <p:spPr bwMode="auto">
              <a:xfrm>
                <a:off x="4981" y="3841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4" name="Freeform 1685"/>
              <p:cNvSpPr>
                <a:spLocks/>
              </p:cNvSpPr>
              <p:nvPr/>
            </p:nvSpPr>
            <p:spPr bwMode="auto">
              <a:xfrm>
                <a:off x="5007" y="3857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5" name="Freeform 1686"/>
              <p:cNvSpPr>
                <a:spLocks/>
              </p:cNvSpPr>
              <p:nvPr/>
            </p:nvSpPr>
            <p:spPr bwMode="auto">
              <a:xfrm>
                <a:off x="5033" y="387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6" name="Freeform 1687"/>
              <p:cNvSpPr>
                <a:spLocks/>
              </p:cNvSpPr>
              <p:nvPr/>
            </p:nvSpPr>
            <p:spPr bwMode="auto">
              <a:xfrm>
                <a:off x="5059" y="387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7" name="Freeform 1688"/>
              <p:cNvSpPr>
                <a:spLocks/>
              </p:cNvSpPr>
              <p:nvPr/>
            </p:nvSpPr>
            <p:spPr bwMode="auto">
              <a:xfrm>
                <a:off x="5085" y="388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8" name="Freeform 1689"/>
              <p:cNvSpPr>
                <a:spLocks/>
              </p:cNvSpPr>
              <p:nvPr/>
            </p:nvSpPr>
            <p:spPr bwMode="auto">
              <a:xfrm>
                <a:off x="5111" y="389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9" name="Freeform 1690"/>
              <p:cNvSpPr>
                <a:spLocks/>
              </p:cNvSpPr>
              <p:nvPr/>
            </p:nvSpPr>
            <p:spPr bwMode="auto">
              <a:xfrm>
                <a:off x="5138" y="3900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0" name="Freeform 1691"/>
              <p:cNvSpPr>
                <a:spLocks/>
              </p:cNvSpPr>
              <p:nvPr/>
            </p:nvSpPr>
            <p:spPr bwMode="auto">
              <a:xfrm>
                <a:off x="5164" y="3901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2 h 23"/>
                  <a:gd name="T4" fmla="*/ 12 w 23"/>
                  <a:gd name="T5" fmla="*/ 23 h 23"/>
                  <a:gd name="T6" fmla="*/ 0 w 23"/>
                  <a:gd name="T7" fmla="*/ 12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1" name="Freeform 1692"/>
              <p:cNvSpPr>
                <a:spLocks/>
              </p:cNvSpPr>
              <p:nvPr/>
            </p:nvSpPr>
            <p:spPr bwMode="auto">
              <a:xfrm>
                <a:off x="5190" y="3910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2 h 23"/>
                  <a:gd name="T4" fmla="*/ 12 w 23"/>
                  <a:gd name="T5" fmla="*/ 23 h 23"/>
                  <a:gd name="T6" fmla="*/ 0 w 23"/>
                  <a:gd name="T7" fmla="*/ 12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2" name="Freeform 1693"/>
              <p:cNvSpPr>
                <a:spLocks/>
              </p:cNvSpPr>
              <p:nvPr/>
            </p:nvSpPr>
            <p:spPr bwMode="auto">
              <a:xfrm>
                <a:off x="5216" y="3916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3" name="Freeform 1694"/>
              <p:cNvSpPr>
                <a:spLocks/>
              </p:cNvSpPr>
              <p:nvPr/>
            </p:nvSpPr>
            <p:spPr bwMode="auto">
              <a:xfrm>
                <a:off x="5242" y="391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4" name="Freeform 1695"/>
              <p:cNvSpPr>
                <a:spLocks/>
              </p:cNvSpPr>
              <p:nvPr/>
            </p:nvSpPr>
            <p:spPr bwMode="auto">
              <a:xfrm>
                <a:off x="5268" y="392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5" name="Freeform 1696"/>
              <p:cNvSpPr>
                <a:spLocks/>
              </p:cNvSpPr>
              <p:nvPr/>
            </p:nvSpPr>
            <p:spPr bwMode="auto">
              <a:xfrm>
                <a:off x="5294" y="393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6" name="Freeform 1697"/>
              <p:cNvSpPr>
                <a:spLocks/>
              </p:cNvSpPr>
              <p:nvPr/>
            </p:nvSpPr>
            <p:spPr bwMode="auto">
              <a:xfrm>
                <a:off x="5320" y="393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7" name="Freeform 1698"/>
              <p:cNvSpPr>
                <a:spLocks/>
              </p:cNvSpPr>
              <p:nvPr/>
            </p:nvSpPr>
            <p:spPr bwMode="auto">
              <a:xfrm>
                <a:off x="5346" y="394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8" name="Freeform 1699"/>
              <p:cNvSpPr>
                <a:spLocks/>
              </p:cNvSpPr>
              <p:nvPr/>
            </p:nvSpPr>
            <p:spPr bwMode="auto">
              <a:xfrm>
                <a:off x="5373" y="3946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9" name="Freeform 1700"/>
              <p:cNvSpPr>
                <a:spLocks/>
              </p:cNvSpPr>
              <p:nvPr/>
            </p:nvSpPr>
            <p:spPr bwMode="auto">
              <a:xfrm>
                <a:off x="5399" y="395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0" name="Freeform 1701"/>
              <p:cNvSpPr>
                <a:spLocks/>
              </p:cNvSpPr>
              <p:nvPr/>
            </p:nvSpPr>
            <p:spPr bwMode="auto">
              <a:xfrm>
                <a:off x="5425" y="3954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1" name="Freeform 1702"/>
              <p:cNvSpPr>
                <a:spLocks/>
              </p:cNvSpPr>
              <p:nvPr/>
            </p:nvSpPr>
            <p:spPr bwMode="auto">
              <a:xfrm>
                <a:off x="5451" y="395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2" name="Freeform 1703"/>
              <p:cNvSpPr>
                <a:spLocks/>
              </p:cNvSpPr>
              <p:nvPr/>
            </p:nvSpPr>
            <p:spPr bwMode="auto">
              <a:xfrm>
                <a:off x="5477" y="396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3" name="Freeform 1704"/>
              <p:cNvSpPr>
                <a:spLocks/>
              </p:cNvSpPr>
              <p:nvPr/>
            </p:nvSpPr>
            <p:spPr bwMode="auto">
              <a:xfrm>
                <a:off x="5503" y="396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4" name="Freeform 1705"/>
              <p:cNvSpPr>
                <a:spLocks/>
              </p:cNvSpPr>
              <p:nvPr/>
            </p:nvSpPr>
            <p:spPr bwMode="auto">
              <a:xfrm>
                <a:off x="5529" y="397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5" name="Freeform 1706"/>
              <p:cNvSpPr>
                <a:spLocks/>
              </p:cNvSpPr>
              <p:nvPr/>
            </p:nvSpPr>
            <p:spPr bwMode="auto">
              <a:xfrm>
                <a:off x="5555" y="3970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6" name="Freeform 1707"/>
              <p:cNvSpPr>
                <a:spLocks/>
              </p:cNvSpPr>
              <p:nvPr/>
            </p:nvSpPr>
            <p:spPr bwMode="auto">
              <a:xfrm>
                <a:off x="5581" y="397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7" name="Freeform 1708"/>
              <p:cNvSpPr>
                <a:spLocks/>
              </p:cNvSpPr>
              <p:nvPr/>
            </p:nvSpPr>
            <p:spPr bwMode="auto">
              <a:xfrm>
                <a:off x="5607" y="399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8" name="Freeform 1709"/>
              <p:cNvSpPr>
                <a:spLocks/>
              </p:cNvSpPr>
              <p:nvPr/>
            </p:nvSpPr>
            <p:spPr bwMode="auto">
              <a:xfrm>
                <a:off x="5634" y="4007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9" name="Freeform 1710"/>
              <p:cNvSpPr>
                <a:spLocks/>
              </p:cNvSpPr>
              <p:nvPr/>
            </p:nvSpPr>
            <p:spPr bwMode="auto">
              <a:xfrm>
                <a:off x="5660" y="4014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12 h 23"/>
                  <a:gd name="T4" fmla="*/ 11 w 23"/>
                  <a:gd name="T5" fmla="*/ 23 h 23"/>
                  <a:gd name="T6" fmla="*/ 0 w 23"/>
                  <a:gd name="T7" fmla="*/ 12 h 23"/>
                  <a:gd name="T8" fmla="*/ 11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0" name="Freeform 1711"/>
              <p:cNvSpPr>
                <a:spLocks/>
              </p:cNvSpPr>
              <p:nvPr/>
            </p:nvSpPr>
            <p:spPr bwMode="auto">
              <a:xfrm>
                <a:off x="5686" y="4014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12 h 23"/>
                  <a:gd name="T4" fmla="*/ 11 w 23"/>
                  <a:gd name="T5" fmla="*/ 23 h 23"/>
                  <a:gd name="T6" fmla="*/ 0 w 23"/>
                  <a:gd name="T7" fmla="*/ 12 h 23"/>
                  <a:gd name="T8" fmla="*/ 11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1" name="Freeform 1712"/>
              <p:cNvSpPr>
                <a:spLocks/>
              </p:cNvSpPr>
              <p:nvPr/>
            </p:nvSpPr>
            <p:spPr bwMode="auto">
              <a:xfrm>
                <a:off x="2763" y="406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2" name="Freeform 1713"/>
              <p:cNvSpPr>
                <a:spLocks/>
              </p:cNvSpPr>
              <p:nvPr/>
            </p:nvSpPr>
            <p:spPr bwMode="auto">
              <a:xfrm>
                <a:off x="2789" y="4018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3" name="Freeform 1714"/>
              <p:cNvSpPr>
                <a:spLocks/>
              </p:cNvSpPr>
              <p:nvPr/>
            </p:nvSpPr>
            <p:spPr bwMode="auto">
              <a:xfrm>
                <a:off x="2815" y="399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4" name="Freeform 1715"/>
              <p:cNvSpPr>
                <a:spLocks/>
              </p:cNvSpPr>
              <p:nvPr/>
            </p:nvSpPr>
            <p:spPr bwMode="auto">
              <a:xfrm>
                <a:off x="2841" y="398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5" name="Freeform 1716"/>
              <p:cNvSpPr>
                <a:spLocks/>
              </p:cNvSpPr>
              <p:nvPr/>
            </p:nvSpPr>
            <p:spPr bwMode="auto">
              <a:xfrm>
                <a:off x="2867" y="398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6" name="Freeform 1717"/>
              <p:cNvSpPr>
                <a:spLocks/>
              </p:cNvSpPr>
              <p:nvPr/>
            </p:nvSpPr>
            <p:spPr bwMode="auto">
              <a:xfrm>
                <a:off x="2893" y="397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7" name="Freeform 1718"/>
              <p:cNvSpPr>
                <a:spLocks/>
              </p:cNvSpPr>
              <p:nvPr/>
            </p:nvSpPr>
            <p:spPr bwMode="auto">
              <a:xfrm>
                <a:off x="2919" y="397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8" name="Freeform 1719"/>
              <p:cNvSpPr>
                <a:spLocks/>
              </p:cNvSpPr>
              <p:nvPr/>
            </p:nvSpPr>
            <p:spPr bwMode="auto">
              <a:xfrm>
                <a:off x="2945" y="396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9" name="Freeform 1720"/>
              <p:cNvSpPr>
                <a:spLocks/>
              </p:cNvSpPr>
              <p:nvPr/>
            </p:nvSpPr>
            <p:spPr bwMode="auto">
              <a:xfrm>
                <a:off x="2972" y="396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0" name="Freeform 1721"/>
              <p:cNvSpPr>
                <a:spLocks/>
              </p:cNvSpPr>
              <p:nvPr/>
            </p:nvSpPr>
            <p:spPr bwMode="auto">
              <a:xfrm>
                <a:off x="2998" y="396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1" name="Freeform 1722"/>
              <p:cNvSpPr>
                <a:spLocks/>
              </p:cNvSpPr>
              <p:nvPr/>
            </p:nvSpPr>
            <p:spPr bwMode="auto">
              <a:xfrm>
                <a:off x="3024" y="395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2" name="Freeform 1723"/>
              <p:cNvSpPr>
                <a:spLocks/>
              </p:cNvSpPr>
              <p:nvPr/>
            </p:nvSpPr>
            <p:spPr bwMode="auto">
              <a:xfrm>
                <a:off x="3050" y="394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3" name="Freeform 1724"/>
              <p:cNvSpPr>
                <a:spLocks/>
              </p:cNvSpPr>
              <p:nvPr/>
            </p:nvSpPr>
            <p:spPr bwMode="auto">
              <a:xfrm>
                <a:off x="3076" y="3948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4" name="Freeform 1725"/>
              <p:cNvSpPr>
                <a:spLocks/>
              </p:cNvSpPr>
              <p:nvPr/>
            </p:nvSpPr>
            <p:spPr bwMode="auto">
              <a:xfrm>
                <a:off x="3102" y="394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5" name="Freeform 1726"/>
              <p:cNvSpPr>
                <a:spLocks/>
              </p:cNvSpPr>
              <p:nvPr/>
            </p:nvSpPr>
            <p:spPr bwMode="auto">
              <a:xfrm>
                <a:off x="3128" y="39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6" name="Freeform 1727"/>
              <p:cNvSpPr>
                <a:spLocks/>
              </p:cNvSpPr>
              <p:nvPr/>
            </p:nvSpPr>
            <p:spPr bwMode="auto">
              <a:xfrm>
                <a:off x="3154" y="392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7" name="Freeform 1728"/>
              <p:cNvSpPr>
                <a:spLocks/>
              </p:cNvSpPr>
              <p:nvPr/>
            </p:nvSpPr>
            <p:spPr bwMode="auto">
              <a:xfrm>
                <a:off x="3180" y="391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8" name="Freeform 1729"/>
              <p:cNvSpPr>
                <a:spLocks/>
              </p:cNvSpPr>
              <p:nvPr/>
            </p:nvSpPr>
            <p:spPr bwMode="auto">
              <a:xfrm>
                <a:off x="3206" y="390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9" name="Freeform 1730"/>
              <p:cNvSpPr>
                <a:spLocks/>
              </p:cNvSpPr>
              <p:nvPr/>
            </p:nvSpPr>
            <p:spPr bwMode="auto">
              <a:xfrm>
                <a:off x="3233" y="390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0" name="Freeform 1731"/>
              <p:cNvSpPr>
                <a:spLocks/>
              </p:cNvSpPr>
              <p:nvPr/>
            </p:nvSpPr>
            <p:spPr bwMode="auto">
              <a:xfrm>
                <a:off x="3259" y="390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1" name="Freeform 1732"/>
              <p:cNvSpPr>
                <a:spLocks/>
              </p:cNvSpPr>
              <p:nvPr/>
            </p:nvSpPr>
            <p:spPr bwMode="auto">
              <a:xfrm>
                <a:off x="3285" y="38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2" name="Freeform 1733"/>
              <p:cNvSpPr>
                <a:spLocks/>
              </p:cNvSpPr>
              <p:nvPr/>
            </p:nvSpPr>
            <p:spPr bwMode="auto">
              <a:xfrm>
                <a:off x="3311" y="387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3" name="Freeform 1734"/>
              <p:cNvSpPr>
                <a:spLocks/>
              </p:cNvSpPr>
              <p:nvPr/>
            </p:nvSpPr>
            <p:spPr bwMode="auto">
              <a:xfrm>
                <a:off x="3337" y="38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4" name="Freeform 1735"/>
              <p:cNvSpPr>
                <a:spLocks/>
              </p:cNvSpPr>
              <p:nvPr/>
            </p:nvSpPr>
            <p:spPr bwMode="auto">
              <a:xfrm>
                <a:off x="3363" y="386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5" name="Freeform 1736"/>
              <p:cNvSpPr>
                <a:spLocks/>
              </p:cNvSpPr>
              <p:nvPr/>
            </p:nvSpPr>
            <p:spPr bwMode="auto">
              <a:xfrm>
                <a:off x="3389" y="385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6" name="Freeform 1737"/>
              <p:cNvSpPr>
                <a:spLocks/>
              </p:cNvSpPr>
              <p:nvPr/>
            </p:nvSpPr>
            <p:spPr bwMode="auto">
              <a:xfrm>
                <a:off x="3415" y="385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7" name="Freeform 1738"/>
              <p:cNvSpPr>
                <a:spLocks/>
              </p:cNvSpPr>
              <p:nvPr/>
            </p:nvSpPr>
            <p:spPr bwMode="auto">
              <a:xfrm>
                <a:off x="3441" y="385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8" name="Freeform 1739"/>
              <p:cNvSpPr>
                <a:spLocks/>
              </p:cNvSpPr>
              <p:nvPr/>
            </p:nvSpPr>
            <p:spPr bwMode="auto">
              <a:xfrm>
                <a:off x="3468" y="384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9" name="Freeform 1740"/>
              <p:cNvSpPr>
                <a:spLocks/>
              </p:cNvSpPr>
              <p:nvPr/>
            </p:nvSpPr>
            <p:spPr bwMode="auto">
              <a:xfrm>
                <a:off x="3494" y="3830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0" name="Freeform 1741"/>
              <p:cNvSpPr>
                <a:spLocks/>
              </p:cNvSpPr>
              <p:nvPr/>
            </p:nvSpPr>
            <p:spPr bwMode="auto">
              <a:xfrm>
                <a:off x="3520" y="382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1" name="Freeform 1742"/>
              <p:cNvSpPr>
                <a:spLocks/>
              </p:cNvSpPr>
              <p:nvPr/>
            </p:nvSpPr>
            <p:spPr bwMode="auto">
              <a:xfrm>
                <a:off x="3546" y="381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2" name="Freeform 1743"/>
              <p:cNvSpPr>
                <a:spLocks/>
              </p:cNvSpPr>
              <p:nvPr/>
            </p:nvSpPr>
            <p:spPr bwMode="auto">
              <a:xfrm>
                <a:off x="3572" y="3811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3" name="Freeform 1744"/>
              <p:cNvSpPr>
                <a:spLocks/>
              </p:cNvSpPr>
              <p:nvPr/>
            </p:nvSpPr>
            <p:spPr bwMode="auto">
              <a:xfrm>
                <a:off x="3598" y="380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4" name="Freeform 1745"/>
              <p:cNvSpPr>
                <a:spLocks/>
              </p:cNvSpPr>
              <p:nvPr/>
            </p:nvSpPr>
            <p:spPr bwMode="auto">
              <a:xfrm>
                <a:off x="3624" y="379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5" name="Freeform 1746"/>
              <p:cNvSpPr>
                <a:spLocks/>
              </p:cNvSpPr>
              <p:nvPr/>
            </p:nvSpPr>
            <p:spPr bwMode="auto">
              <a:xfrm>
                <a:off x="3650" y="3770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6" name="Freeform 1747"/>
              <p:cNvSpPr>
                <a:spLocks/>
              </p:cNvSpPr>
              <p:nvPr/>
            </p:nvSpPr>
            <p:spPr bwMode="auto">
              <a:xfrm>
                <a:off x="3676" y="375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7" name="Freeform 1748"/>
              <p:cNvSpPr>
                <a:spLocks/>
              </p:cNvSpPr>
              <p:nvPr/>
            </p:nvSpPr>
            <p:spPr bwMode="auto">
              <a:xfrm>
                <a:off x="3702" y="372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" name="Freeform 1749"/>
              <p:cNvSpPr>
                <a:spLocks/>
              </p:cNvSpPr>
              <p:nvPr/>
            </p:nvSpPr>
            <p:spPr bwMode="auto">
              <a:xfrm>
                <a:off x="3729" y="3694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9" name="Freeform 1750"/>
              <p:cNvSpPr>
                <a:spLocks/>
              </p:cNvSpPr>
              <p:nvPr/>
            </p:nvSpPr>
            <p:spPr bwMode="auto">
              <a:xfrm>
                <a:off x="3755" y="3657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2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2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0" name="Freeform 1751"/>
              <p:cNvSpPr>
                <a:spLocks/>
              </p:cNvSpPr>
              <p:nvPr/>
            </p:nvSpPr>
            <p:spPr bwMode="auto">
              <a:xfrm>
                <a:off x="3781" y="3623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1" name="Freeform 1752"/>
              <p:cNvSpPr>
                <a:spLocks/>
              </p:cNvSpPr>
              <p:nvPr/>
            </p:nvSpPr>
            <p:spPr bwMode="auto">
              <a:xfrm>
                <a:off x="3807" y="360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2" name="Freeform 1753"/>
              <p:cNvSpPr>
                <a:spLocks/>
              </p:cNvSpPr>
              <p:nvPr/>
            </p:nvSpPr>
            <p:spPr bwMode="auto">
              <a:xfrm>
                <a:off x="3833" y="358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3" name="Freeform 1754"/>
              <p:cNvSpPr>
                <a:spLocks/>
              </p:cNvSpPr>
              <p:nvPr/>
            </p:nvSpPr>
            <p:spPr bwMode="auto">
              <a:xfrm>
                <a:off x="3859" y="356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4" name="Freeform 1755"/>
              <p:cNvSpPr>
                <a:spLocks/>
              </p:cNvSpPr>
              <p:nvPr/>
            </p:nvSpPr>
            <p:spPr bwMode="auto">
              <a:xfrm>
                <a:off x="3885" y="358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5" name="Freeform 1756"/>
              <p:cNvSpPr>
                <a:spLocks/>
              </p:cNvSpPr>
              <p:nvPr/>
            </p:nvSpPr>
            <p:spPr bwMode="auto">
              <a:xfrm>
                <a:off x="3911" y="355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6" name="Freeform 1757"/>
              <p:cNvSpPr>
                <a:spLocks/>
              </p:cNvSpPr>
              <p:nvPr/>
            </p:nvSpPr>
            <p:spPr bwMode="auto">
              <a:xfrm>
                <a:off x="3937" y="34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7" name="Freeform 1758"/>
              <p:cNvSpPr>
                <a:spLocks/>
              </p:cNvSpPr>
              <p:nvPr/>
            </p:nvSpPr>
            <p:spPr bwMode="auto">
              <a:xfrm>
                <a:off x="3963" y="340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8" name="Freeform 1759"/>
              <p:cNvSpPr>
                <a:spLocks/>
              </p:cNvSpPr>
              <p:nvPr/>
            </p:nvSpPr>
            <p:spPr bwMode="auto">
              <a:xfrm>
                <a:off x="3990" y="3303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1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9" name="Freeform 1760"/>
              <p:cNvSpPr>
                <a:spLocks/>
              </p:cNvSpPr>
              <p:nvPr/>
            </p:nvSpPr>
            <p:spPr bwMode="auto">
              <a:xfrm>
                <a:off x="4016" y="313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0" name="Freeform 1761"/>
              <p:cNvSpPr>
                <a:spLocks/>
              </p:cNvSpPr>
              <p:nvPr/>
            </p:nvSpPr>
            <p:spPr bwMode="auto">
              <a:xfrm>
                <a:off x="4042" y="2873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1" name="Freeform 1762"/>
              <p:cNvSpPr>
                <a:spLocks/>
              </p:cNvSpPr>
              <p:nvPr/>
            </p:nvSpPr>
            <p:spPr bwMode="auto">
              <a:xfrm>
                <a:off x="4068" y="2873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2" name="Freeform 1763"/>
              <p:cNvSpPr>
                <a:spLocks/>
              </p:cNvSpPr>
              <p:nvPr/>
            </p:nvSpPr>
            <p:spPr bwMode="auto">
              <a:xfrm>
                <a:off x="4094" y="314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3" name="Freeform 1764"/>
              <p:cNvSpPr>
                <a:spLocks/>
              </p:cNvSpPr>
              <p:nvPr/>
            </p:nvSpPr>
            <p:spPr bwMode="auto">
              <a:xfrm>
                <a:off x="4120" y="330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4" name="Freeform 1765"/>
              <p:cNvSpPr>
                <a:spLocks/>
              </p:cNvSpPr>
              <p:nvPr/>
            </p:nvSpPr>
            <p:spPr bwMode="auto">
              <a:xfrm>
                <a:off x="4146" y="341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5" name="Freeform 1766"/>
              <p:cNvSpPr>
                <a:spLocks/>
              </p:cNvSpPr>
              <p:nvPr/>
            </p:nvSpPr>
            <p:spPr bwMode="auto">
              <a:xfrm>
                <a:off x="4172" y="349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6" name="Freeform 1767"/>
              <p:cNvSpPr>
                <a:spLocks/>
              </p:cNvSpPr>
              <p:nvPr/>
            </p:nvSpPr>
            <p:spPr bwMode="auto">
              <a:xfrm>
                <a:off x="4198" y="348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7" name="Freeform 1768"/>
              <p:cNvSpPr>
                <a:spLocks/>
              </p:cNvSpPr>
              <p:nvPr/>
            </p:nvSpPr>
            <p:spPr bwMode="auto">
              <a:xfrm>
                <a:off x="4225" y="3509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1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8" name="Freeform 1769"/>
              <p:cNvSpPr>
                <a:spLocks/>
              </p:cNvSpPr>
              <p:nvPr/>
            </p:nvSpPr>
            <p:spPr bwMode="auto">
              <a:xfrm>
                <a:off x="4251" y="3535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9" name="Freeform 1770"/>
              <p:cNvSpPr>
                <a:spLocks/>
              </p:cNvSpPr>
              <p:nvPr/>
            </p:nvSpPr>
            <p:spPr bwMode="auto">
              <a:xfrm>
                <a:off x="4276" y="356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0" name="Freeform 1771"/>
              <p:cNvSpPr>
                <a:spLocks/>
              </p:cNvSpPr>
              <p:nvPr/>
            </p:nvSpPr>
            <p:spPr bwMode="auto">
              <a:xfrm>
                <a:off x="4302" y="359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1" name="Freeform 1772"/>
              <p:cNvSpPr>
                <a:spLocks/>
              </p:cNvSpPr>
              <p:nvPr/>
            </p:nvSpPr>
            <p:spPr bwMode="auto">
              <a:xfrm>
                <a:off x="4328" y="362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2" name="Freeform 1773"/>
              <p:cNvSpPr>
                <a:spLocks/>
              </p:cNvSpPr>
              <p:nvPr/>
            </p:nvSpPr>
            <p:spPr bwMode="auto">
              <a:xfrm>
                <a:off x="4355" y="364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3" name="Freeform 1774"/>
              <p:cNvSpPr>
                <a:spLocks/>
              </p:cNvSpPr>
              <p:nvPr/>
            </p:nvSpPr>
            <p:spPr bwMode="auto">
              <a:xfrm>
                <a:off x="4381" y="36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4" name="Freeform 1775"/>
              <p:cNvSpPr>
                <a:spLocks/>
              </p:cNvSpPr>
              <p:nvPr/>
            </p:nvSpPr>
            <p:spPr bwMode="auto">
              <a:xfrm>
                <a:off x="4407" y="369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5" name="Freeform 1776"/>
              <p:cNvSpPr>
                <a:spLocks/>
              </p:cNvSpPr>
              <p:nvPr/>
            </p:nvSpPr>
            <p:spPr bwMode="auto">
              <a:xfrm>
                <a:off x="4433" y="371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6" name="Freeform 1777"/>
              <p:cNvSpPr>
                <a:spLocks/>
              </p:cNvSpPr>
              <p:nvPr/>
            </p:nvSpPr>
            <p:spPr bwMode="auto">
              <a:xfrm>
                <a:off x="4459" y="372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7" name="Freeform 1778"/>
              <p:cNvSpPr>
                <a:spLocks/>
              </p:cNvSpPr>
              <p:nvPr/>
            </p:nvSpPr>
            <p:spPr bwMode="auto">
              <a:xfrm>
                <a:off x="4485" y="374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8" name="Freeform 1779"/>
              <p:cNvSpPr>
                <a:spLocks/>
              </p:cNvSpPr>
              <p:nvPr/>
            </p:nvSpPr>
            <p:spPr bwMode="auto">
              <a:xfrm>
                <a:off x="4511" y="375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9" name="Freeform 1780"/>
              <p:cNvSpPr>
                <a:spLocks/>
              </p:cNvSpPr>
              <p:nvPr/>
            </p:nvSpPr>
            <p:spPr bwMode="auto">
              <a:xfrm>
                <a:off x="4537" y="37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0" name="Freeform 1781"/>
              <p:cNvSpPr>
                <a:spLocks/>
              </p:cNvSpPr>
              <p:nvPr/>
            </p:nvSpPr>
            <p:spPr bwMode="auto">
              <a:xfrm>
                <a:off x="4563" y="3770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1" name="Freeform 1782"/>
              <p:cNvSpPr>
                <a:spLocks/>
              </p:cNvSpPr>
              <p:nvPr/>
            </p:nvSpPr>
            <p:spPr bwMode="auto">
              <a:xfrm>
                <a:off x="4589" y="378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2" name="Freeform 1783"/>
              <p:cNvSpPr>
                <a:spLocks/>
              </p:cNvSpPr>
              <p:nvPr/>
            </p:nvSpPr>
            <p:spPr bwMode="auto">
              <a:xfrm>
                <a:off x="4616" y="37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3" name="Freeform 1784"/>
              <p:cNvSpPr>
                <a:spLocks/>
              </p:cNvSpPr>
              <p:nvPr/>
            </p:nvSpPr>
            <p:spPr bwMode="auto">
              <a:xfrm>
                <a:off x="4642" y="380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4" name="Freeform 1785"/>
              <p:cNvSpPr>
                <a:spLocks/>
              </p:cNvSpPr>
              <p:nvPr/>
            </p:nvSpPr>
            <p:spPr bwMode="auto">
              <a:xfrm>
                <a:off x="4668" y="381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5" name="Freeform 1786"/>
              <p:cNvSpPr>
                <a:spLocks/>
              </p:cNvSpPr>
              <p:nvPr/>
            </p:nvSpPr>
            <p:spPr bwMode="auto">
              <a:xfrm>
                <a:off x="4694" y="382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6" name="Freeform 1787"/>
              <p:cNvSpPr>
                <a:spLocks/>
              </p:cNvSpPr>
              <p:nvPr/>
            </p:nvSpPr>
            <p:spPr bwMode="auto">
              <a:xfrm>
                <a:off x="4720" y="384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7" name="Freeform 1788"/>
              <p:cNvSpPr>
                <a:spLocks/>
              </p:cNvSpPr>
              <p:nvPr/>
            </p:nvSpPr>
            <p:spPr bwMode="auto">
              <a:xfrm>
                <a:off x="4746" y="385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8" name="Freeform 1789"/>
              <p:cNvSpPr>
                <a:spLocks/>
              </p:cNvSpPr>
              <p:nvPr/>
            </p:nvSpPr>
            <p:spPr bwMode="auto">
              <a:xfrm>
                <a:off x="4772" y="386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9" name="Freeform 1790"/>
              <p:cNvSpPr>
                <a:spLocks/>
              </p:cNvSpPr>
              <p:nvPr/>
            </p:nvSpPr>
            <p:spPr bwMode="auto">
              <a:xfrm>
                <a:off x="4798" y="386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0" name="Freeform 1791"/>
              <p:cNvSpPr>
                <a:spLocks/>
              </p:cNvSpPr>
              <p:nvPr/>
            </p:nvSpPr>
            <p:spPr bwMode="auto">
              <a:xfrm>
                <a:off x="4824" y="387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1" name="Freeform 1792"/>
              <p:cNvSpPr>
                <a:spLocks/>
              </p:cNvSpPr>
              <p:nvPr/>
            </p:nvSpPr>
            <p:spPr bwMode="auto">
              <a:xfrm>
                <a:off x="4850" y="388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2" name="Freeform 1793"/>
              <p:cNvSpPr>
                <a:spLocks/>
              </p:cNvSpPr>
              <p:nvPr/>
            </p:nvSpPr>
            <p:spPr bwMode="auto">
              <a:xfrm>
                <a:off x="4877" y="388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3" name="Freeform 1794"/>
              <p:cNvSpPr>
                <a:spLocks/>
              </p:cNvSpPr>
              <p:nvPr/>
            </p:nvSpPr>
            <p:spPr bwMode="auto">
              <a:xfrm>
                <a:off x="4903" y="389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4" name="Freeform 1795"/>
              <p:cNvSpPr>
                <a:spLocks/>
              </p:cNvSpPr>
              <p:nvPr/>
            </p:nvSpPr>
            <p:spPr bwMode="auto">
              <a:xfrm>
                <a:off x="4929" y="3903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5" name="Freeform 1796"/>
              <p:cNvSpPr>
                <a:spLocks/>
              </p:cNvSpPr>
              <p:nvPr/>
            </p:nvSpPr>
            <p:spPr bwMode="auto">
              <a:xfrm>
                <a:off x="4955" y="3911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6" name="Freeform 1797"/>
              <p:cNvSpPr>
                <a:spLocks/>
              </p:cNvSpPr>
              <p:nvPr/>
            </p:nvSpPr>
            <p:spPr bwMode="auto">
              <a:xfrm>
                <a:off x="4981" y="3923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7" name="Freeform 1798"/>
              <p:cNvSpPr>
                <a:spLocks/>
              </p:cNvSpPr>
              <p:nvPr/>
            </p:nvSpPr>
            <p:spPr bwMode="auto">
              <a:xfrm>
                <a:off x="5007" y="39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8" name="Freeform 1799"/>
              <p:cNvSpPr>
                <a:spLocks/>
              </p:cNvSpPr>
              <p:nvPr/>
            </p:nvSpPr>
            <p:spPr bwMode="auto">
              <a:xfrm>
                <a:off x="5033" y="393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9" name="Freeform 1800"/>
              <p:cNvSpPr>
                <a:spLocks/>
              </p:cNvSpPr>
              <p:nvPr/>
            </p:nvSpPr>
            <p:spPr bwMode="auto">
              <a:xfrm>
                <a:off x="5059" y="393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0" name="Freeform 1801"/>
              <p:cNvSpPr>
                <a:spLocks/>
              </p:cNvSpPr>
              <p:nvPr/>
            </p:nvSpPr>
            <p:spPr bwMode="auto">
              <a:xfrm>
                <a:off x="5085" y="394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1" name="Freeform 1802"/>
              <p:cNvSpPr>
                <a:spLocks/>
              </p:cNvSpPr>
              <p:nvPr/>
            </p:nvSpPr>
            <p:spPr bwMode="auto">
              <a:xfrm>
                <a:off x="5111" y="395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2" name="Freeform 1803"/>
              <p:cNvSpPr>
                <a:spLocks/>
              </p:cNvSpPr>
              <p:nvPr/>
            </p:nvSpPr>
            <p:spPr bwMode="auto">
              <a:xfrm>
                <a:off x="5138" y="3958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2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2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3" name="Freeform 1804"/>
              <p:cNvSpPr>
                <a:spLocks/>
              </p:cNvSpPr>
              <p:nvPr/>
            </p:nvSpPr>
            <p:spPr bwMode="auto">
              <a:xfrm>
                <a:off x="5164" y="395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4" name="Freeform 1805"/>
              <p:cNvSpPr>
                <a:spLocks/>
              </p:cNvSpPr>
              <p:nvPr/>
            </p:nvSpPr>
            <p:spPr bwMode="auto">
              <a:xfrm>
                <a:off x="5190" y="395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5" name="Freeform 1806"/>
              <p:cNvSpPr>
                <a:spLocks/>
              </p:cNvSpPr>
              <p:nvPr/>
            </p:nvSpPr>
            <p:spPr bwMode="auto">
              <a:xfrm>
                <a:off x="5216" y="3970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6" name="Freeform 1807"/>
              <p:cNvSpPr>
                <a:spLocks/>
              </p:cNvSpPr>
              <p:nvPr/>
            </p:nvSpPr>
            <p:spPr bwMode="auto">
              <a:xfrm>
                <a:off x="5242" y="397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7" name="Freeform 1808"/>
              <p:cNvSpPr>
                <a:spLocks/>
              </p:cNvSpPr>
              <p:nvPr/>
            </p:nvSpPr>
            <p:spPr bwMode="auto">
              <a:xfrm>
                <a:off x="5268" y="398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8" name="Freeform 1809"/>
              <p:cNvSpPr>
                <a:spLocks/>
              </p:cNvSpPr>
              <p:nvPr/>
            </p:nvSpPr>
            <p:spPr bwMode="auto">
              <a:xfrm>
                <a:off x="5294" y="399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9" name="Freeform 1810"/>
              <p:cNvSpPr>
                <a:spLocks/>
              </p:cNvSpPr>
              <p:nvPr/>
            </p:nvSpPr>
            <p:spPr bwMode="auto">
              <a:xfrm>
                <a:off x="5320" y="399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0" name="Freeform 1811"/>
              <p:cNvSpPr>
                <a:spLocks/>
              </p:cNvSpPr>
              <p:nvPr/>
            </p:nvSpPr>
            <p:spPr bwMode="auto">
              <a:xfrm>
                <a:off x="5346" y="399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1" name="Freeform 1812"/>
              <p:cNvSpPr>
                <a:spLocks/>
              </p:cNvSpPr>
              <p:nvPr/>
            </p:nvSpPr>
            <p:spPr bwMode="auto">
              <a:xfrm>
                <a:off x="5373" y="399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2" name="Freeform 1813"/>
              <p:cNvSpPr>
                <a:spLocks/>
              </p:cNvSpPr>
              <p:nvPr/>
            </p:nvSpPr>
            <p:spPr bwMode="auto">
              <a:xfrm>
                <a:off x="5399" y="401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3" name="Freeform 1814"/>
              <p:cNvSpPr>
                <a:spLocks/>
              </p:cNvSpPr>
              <p:nvPr/>
            </p:nvSpPr>
            <p:spPr bwMode="auto">
              <a:xfrm>
                <a:off x="5425" y="4013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1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4" name="Freeform 1815"/>
              <p:cNvSpPr>
                <a:spLocks/>
              </p:cNvSpPr>
              <p:nvPr/>
            </p:nvSpPr>
            <p:spPr bwMode="auto">
              <a:xfrm>
                <a:off x="5451" y="402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5" name="Freeform 1816"/>
              <p:cNvSpPr>
                <a:spLocks/>
              </p:cNvSpPr>
              <p:nvPr/>
            </p:nvSpPr>
            <p:spPr bwMode="auto">
              <a:xfrm>
                <a:off x="5477" y="402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6" name="Freeform 1817"/>
              <p:cNvSpPr>
                <a:spLocks/>
              </p:cNvSpPr>
              <p:nvPr/>
            </p:nvSpPr>
            <p:spPr bwMode="auto">
              <a:xfrm>
                <a:off x="5503" y="4027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7" name="Freeform 1818"/>
              <p:cNvSpPr>
                <a:spLocks/>
              </p:cNvSpPr>
              <p:nvPr/>
            </p:nvSpPr>
            <p:spPr bwMode="auto">
              <a:xfrm>
                <a:off x="5529" y="402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8" name="Freeform 1819"/>
              <p:cNvSpPr>
                <a:spLocks/>
              </p:cNvSpPr>
              <p:nvPr/>
            </p:nvSpPr>
            <p:spPr bwMode="auto">
              <a:xfrm>
                <a:off x="5555" y="403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9" name="Freeform 1820"/>
              <p:cNvSpPr>
                <a:spLocks/>
              </p:cNvSpPr>
              <p:nvPr/>
            </p:nvSpPr>
            <p:spPr bwMode="auto">
              <a:xfrm>
                <a:off x="5581" y="404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0" name="Freeform 1821"/>
              <p:cNvSpPr>
                <a:spLocks/>
              </p:cNvSpPr>
              <p:nvPr/>
            </p:nvSpPr>
            <p:spPr bwMode="auto">
              <a:xfrm>
                <a:off x="5607" y="405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1" name="Freeform 1822"/>
              <p:cNvSpPr>
                <a:spLocks/>
              </p:cNvSpPr>
              <p:nvPr/>
            </p:nvSpPr>
            <p:spPr bwMode="auto">
              <a:xfrm>
                <a:off x="5634" y="405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0" name="Freeform 1824"/>
            <p:cNvSpPr>
              <a:spLocks/>
            </p:cNvSpPr>
            <p:nvPr/>
          </p:nvSpPr>
          <p:spPr bwMode="auto">
            <a:xfrm>
              <a:off x="5660" y="4066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24 h 24"/>
                <a:gd name="T4" fmla="*/ 0 w 23"/>
                <a:gd name="T5" fmla="*/ 24 h 24"/>
                <a:gd name="T6" fmla="*/ 11 w 23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11" y="0"/>
                  </a:moveTo>
                  <a:lnTo>
                    <a:pt x="23" y="24"/>
                  </a:lnTo>
                  <a:lnTo>
                    <a:pt x="0" y="2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1825"/>
            <p:cNvSpPr>
              <a:spLocks/>
            </p:cNvSpPr>
            <p:nvPr/>
          </p:nvSpPr>
          <p:spPr bwMode="auto">
            <a:xfrm>
              <a:off x="5686" y="4074"/>
              <a:ext cx="23" cy="23"/>
            </a:xfrm>
            <a:custGeom>
              <a:avLst/>
              <a:gdLst>
                <a:gd name="T0" fmla="*/ 11 w 23"/>
                <a:gd name="T1" fmla="*/ 0 h 23"/>
                <a:gd name="T2" fmla="*/ 23 w 23"/>
                <a:gd name="T3" fmla="*/ 23 h 23"/>
                <a:gd name="T4" fmla="*/ 0 w 23"/>
                <a:gd name="T5" fmla="*/ 23 h 23"/>
                <a:gd name="T6" fmla="*/ 11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3"/>
                <a:gd name="T14" fmla="*/ 23 w 2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3">
                  <a:moveTo>
                    <a:pt x="11" y="0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Rectangle 1826"/>
            <p:cNvSpPr>
              <a:spLocks noChangeArrowheads="1"/>
            </p:cNvSpPr>
            <p:nvPr/>
          </p:nvSpPr>
          <p:spPr bwMode="auto">
            <a:xfrm>
              <a:off x="2539" y="4357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1.00E+08</a:t>
              </a:r>
              <a:endParaRPr lang="en-US"/>
            </a:p>
          </p:txBody>
        </p:sp>
        <p:sp>
          <p:nvSpPr>
            <p:cNvPr id="33813" name="Rectangle 1827"/>
            <p:cNvSpPr>
              <a:spLocks noChangeArrowheads="1"/>
            </p:cNvSpPr>
            <p:nvPr/>
          </p:nvSpPr>
          <p:spPr bwMode="auto">
            <a:xfrm>
              <a:off x="2539" y="4070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1.00E+09</a:t>
              </a:r>
              <a:endParaRPr lang="en-US"/>
            </a:p>
          </p:txBody>
        </p:sp>
        <p:sp>
          <p:nvSpPr>
            <p:cNvPr id="33814" name="Rectangle 1828"/>
            <p:cNvSpPr>
              <a:spLocks noChangeArrowheads="1"/>
            </p:cNvSpPr>
            <p:nvPr/>
          </p:nvSpPr>
          <p:spPr bwMode="auto">
            <a:xfrm>
              <a:off x="2539" y="3783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1.00E+10</a:t>
              </a:r>
              <a:endParaRPr lang="en-US"/>
            </a:p>
          </p:txBody>
        </p:sp>
        <p:sp>
          <p:nvSpPr>
            <p:cNvPr id="33815" name="Rectangle 1829"/>
            <p:cNvSpPr>
              <a:spLocks noChangeArrowheads="1"/>
            </p:cNvSpPr>
            <p:nvPr/>
          </p:nvSpPr>
          <p:spPr bwMode="auto">
            <a:xfrm>
              <a:off x="2539" y="3497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1.00E+11</a:t>
              </a:r>
              <a:endParaRPr lang="en-US"/>
            </a:p>
          </p:txBody>
        </p:sp>
        <p:sp>
          <p:nvSpPr>
            <p:cNvPr id="33816" name="Rectangle 1830"/>
            <p:cNvSpPr>
              <a:spLocks noChangeArrowheads="1"/>
            </p:cNvSpPr>
            <p:nvPr/>
          </p:nvSpPr>
          <p:spPr bwMode="auto">
            <a:xfrm>
              <a:off x="2539" y="3210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1.00E+12</a:t>
              </a:r>
              <a:endParaRPr lang="en-US"/>
            </a:p>
          </p:txBody>
        </p:sp>
        <p:sp>
          <p:nvSpPr>
            <p:cNvPr id="33817" name="Rectangle 1831"/>
            <p:cNvSpPr>
              <a:spLocks noChangeArrowheads="1"/>
            </p:cNvSpPr>
            <p:nvPr/>
          </p:nvSpPr>
          <p:spPr bwMode="auto">
            <a:xfrm>
              <a:off x="2539" y="2923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1.00E+13</a:t>
              </a:r>
              <a:endParaRPr lang="en-US"/>
            </a:p>
          </p:txBody>
        </p:sp>
        <p:sp>
          <p:nvSpPr>
            <p:cNvPr id="33818" name="Rectangle 1832"/>
            <p:cNvSpPr>
              <a:spLocks noChangeArrowheads="1"/>
            </p:cNvSpPr>
            <p:nvPr/>
          </p:nvSpPr>
          <p:spPr bwMode="auto">
            <a:xfrm>
              <a:off x="2539" y="2636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1.00E+14</a:t>
              </a:r>
              <a:endParaRPr lang="en-US"/>
            </a:p>
          </p:txBody>
        </p:sp>
        <p:sp>
          <p:nvSpPr>
            <p:cNvPr id="33819" name="Rectangle 1833"/>
            <p:cNvSpPr>
              <a:spLocks noChangeArrowheads="1"/>
            </p:cNvSpPr>
            <p:nvPr/>
          </p:nvSpPr>
          <p:spPr bwMode="auto">
            <a:xfrm>
              <a:off x="2728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-250</a:t>
              </a:r>
              <a:endParaRPr lang="en-US"/>
            </a:p>
          </p:txBody>
        </p:sp>
        <p:sp>
          <p:nvSpPr>
            <p:cNvPr id="33820" name="Rectangle 1834"/>
            <p:cNvSpPr>
              <a:spLocks noChangeArrowheads="1"/>
            </p:cNvSpPr>
            <p:nvPr/>
          </p:nvSpPr>
          <p:spPr bwMode="auto">
            <a:xfrm>
              <a:off x="2762" y="4482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21" name="Rectangle 1835"/>
            <p:cNvSpPr>
              <a:spLocks noChangeArrowheads="1"/>
            </p:cNvSpPr>
            <p:nvPr/>
          </p:nvSpPr>
          <p:spPr bwMode="auto">
            <a:xfrm>
              <a:off x="2858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-225</a:t>
              </a:r>
              <a:endParaRPr lang="en-US"/>
            </a:p>
          </p:txBody>
        </p:sp>
        <p:sp>
          <p:nvSpPr>
            <p:cNvPr id="33822" name="Rectangle 1836"/>
            <p:cNvSpPr>
              <a:spLocks noChangeArrowheads="1"/>
            </p:cNvSpPr>
            <p:nvPr/>
          </p:nvSpPr>
          <p:spPr bwMode="auto">
            <a:xfrm>
              <a:off x="2892" y="4482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23" name="Rectangle 1837"/>
            <p:cNvSpPr>
              <a:spLocks noChangeArrowheads="1"/>
            </p:cNvSpPr>
            <p:nvPr/>
          </p:nvSpPr>
          <p:spPr bwMode="auto">
            <a:xfrm>
              <a:off x="2989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-200</a:t>
              </a:r>
              <a:endParaRPr lang="en-US"/>
            </a:p>
          </p:txBody>
        </p:sp>
        <p:sp>
          <p:nvSpPr>
            <p:cNvPr id="33824" name="Rectangle 1838"/>
            <p:cNvSpPr>
              <a:spLocks noChangeArrowheads="1"/>
            </p:cNvSpPr>
            <p:nvPr/>
          </p:nvSpPr>
          <p:spPr bwMode="auto">
            <a:xfrm>
              <a:off x="3023" y="4482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25" name="Rectangle 1839"/>
            <p:cNvSpPr>
              <a:spLocks noChangeArrowheads="1"/>
            </p:cNvSpPr>
            <p:nvPr/>
          </p:nvSpPr>
          <p:spPr bwMode="auto">
            <a:xfrm>
              <a:off x="3119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-175</a:t>
              </a:r>
              <a:endParaRPr lang="en-US"/>
            </a:p>
          </p:txBody>
        </p:sp>
        <p:sp>
          <p:nvSpPr>
            <p:cNvPr id="33826" name="Rectangle 1840"/>
            <p:cNvSpPr>
              <a:spLocks noChangeArrowheads="1"/>
            </p:cNvSpPr>
            <p:nvPr/>
          </p:nvSpPr>
          <p:spPr bwMode="auto">
            <a:xfrm>
              <a:off x="3153" y="4482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27" name="Rectangle 1841"/>
            <p:cNvSpPr>
              <a:spLocks noChangeArrowheads="1"/>
            </p:cNvSpPr>
            <p:nvPr/>
          </p:nvSpPr>
          <p:spPr bwMode="auto">
            <a:xfrm>
              <a:off x="3250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-150</a:t>
              </a:r>
              <a:endParaRPr lang="en-US"/>
            </a:p>
          </p:txBody>
        </p:sp>
        <p:sp>
          <p:nvSpPr>
            <p:cNvPr id="33828" name="Rectangle 1842"/>
            <p:cNvSpPr>
              <a:spLocks noChangeArrowheads="1"/>
            </p:cNvSpPr>
            <p:nvPr/>
          </p:nvSpPr>
          <p:spPr bwMode="auto">
            <a:xfrm>
              <a:off x="3284" y="4482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29" name="Rectangle 1843"/>
            <p:cNvSpPr>
              <a:spLocks noChangeArrowheads="1"/>
            </p:cNvSpPr>
            <p:nvPr/>
          </p:nvSpPr>
          <p:spPr bwMode="auto">
            <a:xfrm>
              <a:off x="3380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-125</a:t>
              </a:r>
              <a:endParaRPr lang="en-US"/>
            </a:p>
          </p:txBody>
        </p:sp>
        <p:sp>
          <p:nvSpPr>
            <p:cNvPr id="33830" name="Rectangle 1844"/>
            <p:cNvSpPr>
              <a:spLocks noChangeArrowheads="1"/>
            </p:cNvSpPr>
            <p:nvPr/>
          </p:nvSpPr>
          <p:spPr bwMode="auto">
            <a:xfrm>
              <a:off x="3414" y="4482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31" name="Rectangle 1845"/>
            <p:cNvSpPr>
              <a:spLocks noChangeArrowheads="1"/>
            </p:cNvSpPr>
            <p:nvPr/>
          </p:nvSpPr>
          <p:spPr bwMode="auto">
            <a:xfrm>
              <a:off x="3511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-100</a:t>
              </a:r>
              <a:endParaRPr lang="en-US"/>
            </a:p>
          </p:txBody>
        </p:sp>
        <p:sp>
          <p:nvSpPr>
            <p:cNvPr id="33832" name="Rectangle 1846"/>
            <p:cNvSpPr>
              <a:spLocks noChangeArrowheads="1"/>
            </p:cNvSpPr>
            <p:nvPr/>
          </p:nvSpPr>
          <p:spPr bwMode="auto">
            <a:xfrm>
              <a:off x="3545" y="4482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33" name="Rectangle 1847"/>
            <p:cNvSpPr>
              <a:spLocks noChangeArrowheads="1"/>
            </p:cNvSpPr>
            <p:nvPr/>
          </p:nvSpPr>
          <p:spPr bwMode="auto">
            <a:xfrm>
              <a:off x="3641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-750</a:t>
              </a:r>
              <a:endParaRPr lang="en-US"/>
            </a:p>
          </p:txBody>
        </p:sp>
        <p:sp>
          <p:nvSpPr>
            <p:cNvPr id="33834" name="Rectangle 1848"/>
            <p:cNvSpPr>
              <a:spLocks noChangeArrowheads="1"/>
            </p:cNvSpPr>
            <p:nvPr/>
          </p:nvSpPr>
          <p:spPr bwMode="auto">
            <a:xfrm>
              <a:off x="3772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-500</a:t>
              </a:r>
              <a:endParaRPr lang="en-US"/>
            </a:p>
          </p:txBody>
        </p:sp>
        <p:sp>
          <p:nvSpPr>
            <p:cNvPr id="33835" name="Rectangle 1849"/>
            <p:cNvSpPr>
              <a:spLocks noChangeArrowheads="1"/>
            </p:cNvSpPr>
            <p:nvPr/>
          </p:nvSpPr>
          <p:spPr bwMode="auto">
            <a:xfrm>
              <a:off x="3902" y="4424"/>
              <a:ext cx="11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-250</a:t>
              </a:r>
              <a:endParaRPr lang="en-US"/>
            </a:p>
          </p:txBody>
        </p:sp>
        <p:sp>
          <p:nvSpPr>
            <p:cNvPr id="33836" name="Rectangle 1850"/>
            <p:cNvSpPr>
              <a:spLocks noChangeArrowheads="1"/>
            </p:cNvSpPr>
            <p:nvPr/>
          </p:nvSpPr>
          <p:spPr bwMode="auto">
            <a:xfrm>
              <a:off x="4066" y="4424"/>
              <a:ext cx="4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3837" name="Rectangle 1851"/>
            <p:cNvSpPr>
              <a:spLocks noChangeArrowheads="1"/>
            </p:cNvSpPr>
            <p:nvPr/>
          </p:nvSpPr>
          <p:spPr bwMode="auto">
            <a:xfrm>
              <a:off x="4171" y="4424"/>
              <a:ext cx="10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33838" name="Rectangle 1852"/>
            <p:cNvSpPr>
              <a:spLocks noChangeArrowheads="1"/>
            </p:cNvSpPr>
            <p:nvPr/>
          </p:nvSpPr>
          <p:spPr bwMode="auto">
            <a:xfrm>
              <a:off x="4301" y="4424"/>
              <a:ext cx="10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33839" name="Rectangle 1853"/>
            <p:cNvSpPr>
              <a:spLocks noChangeArrowheads="1"/>
            </p:cNvSpPr>
            <p:nvPr/>
          </p:nvSpPr>
          <p:spPr bwMode="auto">
            <a:xfrm>
              <a:off x="4432" y="4424"/>
              <a:ext cx="10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750</a:t>
              </a:r>
              <a:endParaRPr lang="en-US"/>
            </a:p>
          </p:txBody>
        </p:sp>
        <p:sp>
          <p:nvSpPr>
            <p:cNvPr id="33840" name="Rectangle 1854"/>
            <p:cNvSpPr>
              <a:spLocks noChangeArrowheads="1"/>
            </p:cNvSpPr>
            <p:nvPr/>
          </p:nvSpPr>
          <p:spPr bwMode="auto">
            <a:xfrm>
              <a:off x="4549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33841" name="Rectangle 1855"/>
            <p:cNvSpPr>
              <a:spLocks noChangeArrowheads="1"/>
            </p:cNvSpPr>
            <p:nvPr/>
          </p:nvSpPr>
          <p:spPr bwMode="auto">
            <a:xfrm>
              <a:off x="4680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1250</a:t>
              </a:r>
              <a:endParaRPr lang="en-US"/>
            </a:p>
          </p:txBody>
        </p:sp>
        <p:sp>
          <p:nvSpPr>
            <p:cNvPr id="33842" name="Rectangle 1856"/>
            <p:cNvSpPr>
              <a:spLocks noChangeArrowheads="1"/>
            </p:cNvSpPr>
            <p:nvPr/>
          </p:nvSpPr>
          <p:spPr bwMode="auto">
            <a:xfrm>
              <a:off x="4810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1500</a:t>
              </a:r>
              <a:endParaRPr lang="en-US"/>
            </a:p>
          </p:txBody>
        </p:sp>
        <p:sp>
          <p:nvSpPr>
            <p:cNvPr id="33843" name="Rectangle 1857"/>
            <p:cNvSpPr>
              <a:spLocks noChangeArrowheads="1"/>
            </p:cNvSpPr>
            <p:nvPr/>
          </p:nvSpPr>
          <p:spPr bwMode="auto">
            <a:xfrm>
              <a:off x="4941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1750</a:t>
              </a:r>
              <a:endParaRPr lang="en-US"/>
            </a:p>
          </p:txBody>
        </p:sp>
        <p:sp>
          <p:nvSpPr>
            <p:cNvPr id="33844" name="Rectangle 1858"/>
            <p:cNvSpPr>
              <a:spLocks noChangeArrowheads="1"/>
            </p:cNvSpPr>
            <p:nvPr/>
          </p:nvSpPr>
          <p:spPr bwMode="auto">
            <a:xfrm>
              <a:off x="5071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33845" name="Rectangle 1859"/>
            <p:cNvSpPr>
              <a:spLocks noChangeArrowheads="1"/>
            </p:cNvSpPr>
            <p:nvPr/>
          </p:nvSpPr>
          <p:spPr bwMode="auto">
            <a:xfrm>
              <a:off x="5202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2250</a:t>
              </a:r>
              <a:endParaRPr lang="en-US"/>
            </a:p>
          </p:txBody>
        </p:sp>
        <p:sp>
          <p:nvSpPr>
            <p:cNvPr id="33846" name="Rectangle 1860"/>
            <p:cNvSpPr>
              <a:spLocks noChangeArrowheads="1"/>
            </p:cNvSpPr>
            <p:nvPr/>
          </p:nvSpPr>
          <p:spPr bwMode="auto">
            <a:xfrm>
              <a:off x="5333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2500</a:t>
              </a:r>
              <a:endParaRPr lang="en-US"/>
            </a:p>
          </p:txBody>
        </p:sp>
        <p:sp>
          <p:nvSpPr>
            <p:cNvPr id="33847" name="Rectangle 1861"/>
            <p:cNvSpPr>
              <a:spLocks noChangeArrowheads="1"/>
            </p:cNvSpPr>
            <p:nvPr/>
          </p:nvSpPr>
          <p:spPr bwMode="auto">
            <a:xfrm>
              <a:off x="5463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2750</a:t>
              </a:r>
              <a:endParaRPr lang="en-US"/>
            </a:p>
          </p:txBody>
        </p:sp>
        <p:sp>
          <p:nvSpPr>
            <p:cNvPr id="33848" name="Rectangle 1862"/>
            <p:cNvSpPr>
              <a:spLocks noChangeArrowheads="1"/>
            </p:cNvSpPr>
            <p:nvPr/>
          </p:nvSpPr>
          <p:spPr bwMode="auto">
            <a:xfrm>
              <a:off x="5593" y="4424"/>
              <a:ext cx="1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3000</a:t>
              </a:r>
              <a:endParaRPr lang="en-US"/>
            </a:p>
          </p:txBody>
        </p:sp>
        <p:sp>
          <p:nvSpPr>
            <p:cNvPr id="33849" name="Rectangle 1863"/>
            <p:cNvSpPr>
              <a:spLocks noChangeArrowheads="1"/>
            </p:cNvSpPr>
            <p:nvPr/>
          </p:nvSpPr>
          <p:spPr bwMode="auto">
            <a:xfrm>
              <a:off x="5555" y="4586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cm</a:t>
              </a:r>
              <a:endParaRPr lang="en-US"/>
            </a:p>
          </p:txBody>
        </p:sp>
        <p:sp>
          <p:nvSpPr>
            <p:cNvPr id="33850" name="Rectangle 1864"/>
            <p:cNvSpPr>
              <a:spLocks noChangeArrowheads="1"/>
            </p:cNvSpPr>
            <p:nvPr/>
          </p:nvSpPr>
          <p:spPr bwMode="auto">
            <a:xfrm rot="-5400000">
              <a:off x="2090" y="3485"/>
              <a:ext cx="80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Hadron fluence (E &gt; 20 MeV) [1/cm</a:t>
              </a:r>
              <a:endParaRPr lang="en-US"/>
            </a:p>
          </p:txBody>
        </p:sp>
        <p:sp>
          <p:nvSpPr>
            <p:cNvPr id="33851" name="Rectangle 1865"/>
            <p:cNvSpPr>
              <a:spLocks noChangeArrowheads="1"/>
            </p:cNvSpPr>
            <p:nvPr/>
          </p:nvSpPr>
          <p:spPr bwMode="auto">
            <a:xfrm rot="-5400000">
              <a:off x="2458" y="3115"/>
              <a:ext cx="33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3852" name="Rectangle 1866"/>
            <p:cNvSpPr>
              <a:spLocks noChangeArrowheads="1"/>
            </p:cNvSpPr>
            <p:nvPr/>
          </p:nvSpPr>
          <p:spPr bwMode="auto">
            <a:xfrm rot="-5400000">
              <a:off x="2475" y="308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33853" name="Rectangle 1867"/>
            <p:cNvSpPr>
              <a:spLocks noChangeArrowheads="1"/>
            </p:cNvSpPr>
            <p:nvPr/>
          </p:nvSpPr>
          <p:spPr bwMode="auto">
            <a:xfrm>
              <a:off x="2849" y="2717"/>
              <a:ext cx="496" cy="20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Rectangle 1868"/>
            <p:cNvSpPr>
              <a:spLocks noChangeArrowheads="1"/>
            </p:cNvSpPr>
            <p:nvPr/>
          </p:nvSpPr>
          <p:spPr bwMode="auto">
            <a:xfrm>
              <a:off x="2867" y="2742"/>
              <a:ext cx="24" cy="23"/>
            </a:xfrm>
            <a:prstGeom prst="rect">
              <a:avLst/>
            </a:prstGeom>
            <a:solidFill>
              <a:srgbClr val="FF00FF"/>
            </a:solidFill>
            <a:ln w="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Rectangle 1869"/>
            <p:cNvSpPr>
              <a:spLocks noChangeArrowheads="1"/>
            </p:cNvSpPr>
            <p:nvPr/>
          </p:nvSpPr>
          <p:spPr bwMode="auto">
            <a:xfrm>
              <a:off x="2905" y="2727"/>
              <a:ext cx="451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z = 1200 cm from IP</a:t>
              </a:r>
              <a:endParaRPr lang="en-US"/>
            </a:p>
          </p:txBody>
        </p:sp>
        <p:sp>
          <p:nvSpPr>
            <p:cNvPr id="33856" name="Freeform 1870"/>
            <p:cNvSpPr>
              <a:spLocks/>
            </p:cNvSpPr>
            <p:nvPr/>
          </p:nvSpPr>
          <p:spPr bwMode="auto">
            <a:xfrm>
              <a:off x="2867" y="2812"/>
              <a:ext cx="24" cy="23"/>
            </a:xfrm>
            <a:custGeom>
              <a:avLst/>
              <a:gdLst>
                <a:gd name="T0" fmla="*/ 12 w 24"/>
                <a:gd name="T1" fmla="*/ 0 h 23"/>
                <a:gd name="T2" fmla="*/ 24 w 24"/>
                <a:gd name="T3" fmla="*/ 12 h 23"/>
                <a:gd name="T4" fmla="*/ 12 w 24"/>
                <a:gd name="T5" fmla="*/ 23 h 23"/>
                <a:gd name="T6" fmla="*/ 0 w 24"/>
                <a:gd name="T7" fmla="*/ 12 h 23"/>
                <a:gd name="T8" fmla="*/ 12 w 2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Rectangle 1871"/>
            <p:cNvSpPr>
              <a:spLocks noChangeArrowheads="1"/>
            </p:cNvSpPr>
            <p:nvPr/>
          </p:nvSpPr>
          <p:spPr bwMode="auto">
            <a:xfrm>
              <a:off x="2905" y="2796"/>
              <a:ext cx="42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z = 900 cm from IP</a:t>
              </a:r>
              <a:endParaRPr lang="en-US"/>
            </a:p>
          </p:txBody>
        </p:sp>
        <p:sp>
          <p:nvSpPr>
            <p:cNvPr id="33858" name="Freeform 1872"/>
            <p:cNvSpPr>
              <a:spLocks/>
            </p:cNvSpPr>
            <p:nvPr/>
          </p:nvSpPr>
          <p:spPr bwMode="auto">
            <a:xfrm>
              <a:off x="2867" y="288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Rectangle 1873"/>
            <p:cNvSpPr>
              <a:spLocks noChangeArrowheads="1"/>
            </p:cNvSpPr>
            <p:nvPr/>
          </p:nvSpPr>
          <p:spPr bwMode="auto">
            <a:xfrm>
              <a:off x="2905" y="2866"/>
              <a:ext cx="42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z = 200 cm from IP</a:t>
              </a:r>
              <a:endParaRPr lang="en-US"/>
            </a:p>
          </p:txBody>
        </p:sp>
        <p:sp>
          <p:nvSpPr>
            <p:cNvPr id="33860" name="Freeform 1874"/>
            <p:cNvSpPr>
              <a:spLocks noEditPoints="1"/>
            </p:cNvSpPr>
            <p:nvPr/>
          </p:nvSpPr>
          <p:spPr bwMode="auto">
            <a:xfrm>
              <a:off x="4059" y="4447"/>
              <a:ext cx="29" cy="225"/>
            </a:xfrm>
            <a:custGeom>
              <a:avLst/>
              <a:gdLst>
                <a:gd name="T0" fmla="*/ 0 w 400"/>
                <a:gd name="T1" fmla="*/ 0 h 3178"/>
                <a:gd name="T2" fmla="*/ 0 w 400"/>
                <a:gd name="T3" fmla="*/ 0 h 3178"/>
                <a:gd name="T4" fmla="*/ 0 w 400"/>
                <a:gd name="T5" fmla="*/ 0 h 3178"/>
                <a:gd name="T6" fmla="*/ 0 w 400"/>
                <a:gd name="T7" fmla="*/ 0 h 3178"/>
                <a:gd name="T8" fmla="*/ 0 w 400"/>
                <a:gd name="T9" fmla="*/ 0 h 3178"/>
                <a:gd name="T10" fmla="*/ 0 w 400"/>
                <a:gd name="T11" fmla="*/ 0 h 3178"/>
                <a:gd name="T12" fmla="*/ 0 w 400"/>
                <a:gd name="T13" fmla="*/ 0 h 3178"/>
                <a:gd name="T14" fmla="*/ 0 w 400"/>
                <a:gd name="T15" fmla="*/ 0 h 3178"/>
                <a:gd name="T16" fmla="*/ 0 w 400"/>
                <a:gd name="T17" fmla="*/ 0 h 3178"/>
                <a:gd name="T18" fmla="*/ 0 w 400"/>
                <a:gd name="T19" fmla="*/ 0 h 3178"/>
                <a:gd name="T20" fmla="*/ 0 w 400"/>
                <a:gd name="T21" fmla="*/ 0 h 3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3178"/>
                <a:gd name="T35" fmla="*/ 400 w 400"/>
                <a:gd name="T36" fmla="*/ 3178 h 3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3178">
                  <a:moveTo>
                    <a:pt x="167" y="3144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3144"/>
                  </a:lnTo>
                  <a:cubicBezTo>
                    <a:pt x="234" y="3163"/>
                    <a:pt x="219" y="3178"/>
                    <a:pt x="200" y="3178"/>
                  </a:cubicBezTo>
                  <a:cubicBezTo>
                    <a:pt x="182" y="3178"/>
                    <a:pt x="167" y="3163"/>
                    <a:pt x="167" y="314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Rectangle 1875"/>
            <p:cNvSpPr>
              <a:spLocks noChangeArrowheads="1"/>
            </p:cNvSpPr>
            <p:nvPr/>
          </p:nvSpPr>
          <p:spPr bwMode="auto">
            <a:xfrm>
              <a:off x="4100" y="4536"/>
              <a:ext cx="6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IP</a:t>
              </a:r>
              <a:endParaRPr lang="en-US"/>
            </a:p>
          </p:txBody>
        </p:sp>
        <p:sp>
          <p:nvSpPr>
            <p:cNvPr id="33862" name="Freeform 1876"/>
            <p:cNvSpPr>
              <a:spLocks noEditPoints="1"/>
            </p:cNvSpPr>
            <p:nvPr/>
          </p:nvSpPr>
          <p:spPr bwMode="auto">
            <a:xfrm>
              <a:off x="4850" y="2662"/>
              <a:ext cx="28" cy="1786"/>
            </a:xfrm>
            <a:custGeom>
              <a:avLst/>
              <a:gdLst>
                <a:gd name="T0" fmla="*/ 0 w 200"/>
                <a:gd name="T1" fmla="*/ 0 h 12648"/>
                <a:gd name="T2" fmla="*/ 0 w 200"/>
                <a:gd name="T3" fmla="*/ 0 h 12648"/>
                <a:gd name="T4" fmla="*/ 0 w 200"/>
                <a:gd name="T5" fmla="*/ 0 h 12648"/>
                <a:gd name="T6" fmla="*/ 0 w 200"/>
                <a:gd name="T7" fmla="*/ 0 h 12648"/>
                <a:gd name="T8" fmla="*/ 0 w 200"/>
                <a:gd name="T9" fmla="*/ 0 h 12648"/>
                <a:gd name="T10" fmla="*/ 0 w 200"/>
                <a:gd name="T11" fmla="*/ 0 h 12648"/>
                <a:gd name="T12" fmla="*/ 0 w 200"/>
                <a:gd name="T13" fmla="*/ 0 h 12648"/>
                <a:gd name="T14" fmla="*/ 0 w 200"/>
                <a:gd name="T15" fmla="*/ 0 h 12648"/>
                <a:gd name="T16" fmla="*/ 0 w 200"/>
                <a:gd name="T17" fmla="*/ 0 h 12648"/>
                <a:gd name="T18" fmla="*/ 0 w 200"/>
                <a:gd name="T19" fmla="*/ 0 h 12648"/>
                <a:gd name="T20" fmla="*/ 0 w 200"/>
                <a:gd name="T21" fmla="*/ 0 h 126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12648"/>
                <a:gd name="T35" fmla="*/ 200 w 200"/>
                <a:gd name="T36" fmla="*/ 12648 h 126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12648">
                  <a:moveTo>
                    <a:pt x="117" y="16"/>
                  </a:moveTo>
                  <a:lnTo>
                    <a:pt x="117" y="12482"/>
                  </a:lnTo>
                  <a:cubicBezTo>
                    <a:pt x="117" y="12491"/>
                    <a:pt x="110" y="12499"/>
                    <a:pt x="100" y="12499"/>
                  </a:cubicBezTo>
                  <a:cubicBezTo>
                    <a:pt x="91" y="12499"/>
                    <a:pt x="84" y="12491"/>
                    <a:pt x="84" y="12482"/>
                  </a:cubicBezTo>
                  <a:lnTo>
                    <a:pt x="84" y="16"/>
                  </a:lnTo>
                  <a:cubicBezTo>
                    <a:pt x="84" y="7"/>
                    <a:pt x="91" y="0"/>
                    <a:pt x="100" y="0"/>
                  </a:cubicBezTo>
                  <a:cubicBezTo>
                    <a:pt x="110" y="0"/>
                    <a:pt x="117" y="7"/>
                    <a:pt x="117" y="16"/>
                  </a:cubicBezTo>
                  <a:close/>
                  <a:moveTo>
                    <a:pt x="200" y="12448"/>
                  </a:moveTo>
                  <a:lnTo>
                    <a:pt x="100" y="12648"/>
                  </a:lnTo>
                  <a:lnTo>
                    <a:pt x="0" y="12448"/>
                  </a:lnTo>
                  <a:lnTo>
                    <a:pt x="200" y="1244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1877"/>
            <p:cNvSpPr>
              <a:spLocks noEditPoints="1"/>
            </p:cNvSpPr>
            <p:nvPr/>
          </p:nvSpPr>
          <p:spPr bwMode="auto">
            <a:xfrm>
              <a:off x="4483" y="2676"/>
              <a:ext cx="29" cy="1772"/>
            </a:xfrm>
            <a:custGeom>
              <a:avLst/>
              <a:gdLst>
                <a:gd name="T0" fmla="*/ 0 w 400"/>
                <a:gd name="T1" fmla="*/ 0 h 25097"/>
                <a:gd name="T2" fmla="*/ 0 w 400"/>
                <a:gd name="T3" fmla="*/ 0 h 25097"/>
                <a:gd name="T4" fmla="*/ 0 w 400"/>
                <a:gd name="T5" fmla="*/ 0 h 25097"/>
                <a:gd name="T6" fmla="*/ 0 w 400"/>
                <a:gd name="T7" fmla="*/ 0 h 25097"/>
                <a:gd name="T8" fmla="*/ 0 w 400"/>
                <a:gd name="T9" fmla="*/ 0 h 25097"/>
                <a:gd name="T10" fmla="*/ 0 w 400"/>
                <a:gd name="T11" fmla="*/ 0 h 25097"/>
                <a:gd name="T12" fmla="*/ 0 w 400"/>
                <a:gd name="T13" fmla="*/ 0 h 25097"/>
                <a:gd name="T14" fmla="*/ 0 w 400"/>
                <a:gd name="T15" fmla="*/ 0 h 25097"/>
                <a:gd name="T16" fmla="*/ 0 w 400"/>
                <a:gd name="T17" fmla="*/ 0 h 25097"/>
                <a:gd name="T18" fmla="*/ 0 w 400"/>
                <a:gd name="T19" fmla="*/ 0 h 25097"/>
                <a:gd name="T20" fmla="*/ 0 w 400"/>
                <a:gd name="T21" fmla="*/ 0 h 250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5097"/>
                <a:gd name="T35" fmla="*/ 400 w 400"/>
                <a:gd name="T36" fmla="*/ 25097 h 250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5097">
                  <a:moveTo>
                    <a:pt x="234" y="33"/>
                  </a:moveTo>
                  <a:lnTo>
                    <a:pt x="234" y="24764"/>
                  </a:lnTo>
                  <a:cubicBezTo>
                    <a:pt x="234" y="24783"/>
                    <a:pt x="219" y="24798"/>
                    <a:pt x="200" y="24798"/>
                  </a:cubicBezTo>
                  <a:cubicBezTo>
                    <a:pt x="182" y="24798"/>
                    <a:pt x="167" y="24783"/>
                    <a:pt x="167" y="24764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24697"/>
                  </a:moveTo>
                  <a:lnTo>
                    <a:pt x="200" y="25097"/>
                  </a:lnTo>
                  <a:lnTo>
                    <a:pt x="0" y="24697"/>
                  </a:lnTo>
                  <a:lnTo>
                    <a:pt x="400" y="24697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Rectangle 1883"/>
            <p:cNvSpPr>
              <a:spLocks noChangeArrowheads="1"/>
            </p:cNvSpPr>
            <p:nvPr/>
          </p:nvSpPr>
          <p:spPr bwMode="auto">
            <a:xfrm>
              <a:off x="5507" y="4156"/>
              <a:ext cx="127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Rectangle 1884"/>
            <p:cNvSpPr>
              <a:spLocks noChangeArrowheads="1"/>
            </p:cNvSpPr>
            <p:nvPr/>
          </p:nvSpPr>
          <p:spPr bwMode="auto">
            <a:xfrm>
              <a:off x="5542" y="4175"/>
              <a:ext cx="6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3866" name="Rectangle 1885"/>
            <p:cNvSpPr>
              <a:spLocks noChangeArrowheads="1"/>
            </p:cNvSpPr>
            <p:nvPr/>
          </p:nvSpPr>
          <p:spPr bwMode="auto">
            <a:xfrm>
              <a:off x="5542" y="4246"/>
              <a:ext cx="23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3867" name="Rectangle 1886"/>
            <p:cNvSpPr>
              <a:spLocks noChangeArrowheads="1"/>
            </p:cNvSpPr>
            <p:nvPr/>
          </p:nvSpPr>
          <p:spPr bwMode="auto">
            <a:xfrm>
              <a:off x="5298" y="4325"/>
              <a:ext cx="12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Rectangle 1887"/>
            <p:cNvSpPr>
              <a:spLocks noChangeArrowheads="1"/>
            </p:cNvSpPr>
            <p:nvPr/>
          </p:nvSpPr>
          <p:spPr bwMode="auto">
            <a:xfrm>
              <a:off x="5332" y="4345"/>
              <a:ext cx="6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3869" name="Rectangle 1888"/>
            <p:cNvSpPr>
              <a:spLocks noChangeArrowheads="1"/>
            </p:cNvSpPr>
            <p:nvPr/>
          </p:nvSpPr>
          <p:spPr bwMode="auto">
            <a:xfrm>
              <a:off x="5332" y="4416"/>
              <a:ext cx="23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3870" name="Freeform 1889"/>
            <p:cNvSpPr>
              <a:spLocks noEditPoints="1"/>
            </p:cNvSpPr>
            <p:nvPr/>
          </p:nvSpPr>
          <p:spPr bwMode="auto">
            <a:xfrm>
              <a:off x="5493" y="4201"/>
              <a:ext cx="28" cy="171"/>
            </a:xfrm>
            <a:custGeom>
              <a:avLst/>
              <a:gdLst>
                <a:gd name="T0" fmla="*/ 0 w 200"/>
                <a:gd name="T1" fmla="*/ 0 h 1209"/>
                <a:gd name="T2" fmla="*/ 0 w 200"/>
                <a:gd name="T3" fmla="*/ 0 h 1209"/>
                <a:gd name="T4" fmla="*/ 0 w 200"/>
                <a:gd name="T5" fmla="*/ 0 h 1209"/>
                <a:gd name="T6" fmla="*/ 0 w 200"/>
                <a:gd name="T7" fmla="*/ 0 h 1209"/>
                <a:gd name="T8" fmla="*/ 0 w 200"/>
                <a:gd name="T9" fmla="*/ 0 h 1209"/>
                <a:gd name="T10" fmla="*/ 0 w 200"/>
                <a:gd name="T11" fmla="*/ 0 h 1209"/>
                <a:gd name="T12" fmla="*/ 0 w 200"/>
                <a:gd name="T13" fmla="*/ 0 h 1209"/>
                <a:gd name="T14" fmla="*/ 0 w 200"/>
                <a:gd name="T15" fmla="*/ 0 h 1209"/>
                <a:gd name="T16" fmla="*/ 0 w 200"/>
                <a:gd name="T17" fmla="*/ 0 h 1209"/>
                <a:gd name="T18" fmla="*/ 0 w 200"/>
                <a:gd name="T19" fmla="*/ 0 h 1209"/>
                <a:gd name="T20" fmla="*/ 0 w 200"/>
                <a:gd name="T21" fmla="*/ 0 h 1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1209"/>
                <a:gd name="T35" fmla="*/ 200 w 200"/>
                <a:gd name="T36" fmla="*/ 1209 h 1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1209">
                  <a:moveTo>
                    <a:pt x="84" y="1192"/>
                  </a:moveTo>
                  <a:lnTo>
                    <a:pt x="84" y="167"/>
                  </a:lnTo>
                  <a:cubicBezTo>
                    <a:pt x="84" y="158"/>
                    <a:pt x="91" y="150"/>
                    <a:pt x="100" y="150"/>
                  </a:cubicBezTo>
                  <a:cubicBezTo>
                    <a:pt x="110" y="150"/>
                    <a:pt x="117" y="158"/>
                    <a:pt x="117" y="167"/>
                  </a:cubicBezTo>
                  <a:lnTo>
                    <a:pt x="117" y="1192"/>
                  </a:lnTo>
                  <a:cubicBezTo>
                    <a:pt x="117" y="1202"/>
                    <a:pt x="110" y="1209"/>
                    <a:pt x="100" y="1209"/>
                  </a:cubicBezTo>
                  <a:cubicBezTo>
                    <a:pt x="91" y="1209"/>
                    <a:pt x="84" y="1202"/>
                    <a:pt x="84" y="1192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Freeform 1890"/>
            <p:cNvSpPr>
              <a:spLocks noEditPoints="1"/>
            </p:cNvSpPr>
            <p:nvPr/>
          </p:nvSpPr>
          <p:spPr bwMode="auto">
            <a:xfrm>
              <a:off x="5383" y="4355"/>
              <a:ext cx="127" cy="28"/>
            </a:xfrm>
            <a:custGeom>
              <a:avLst/>
              <a:gdLst>
                <a:gd name="T0" fmla="*/ 0 w 901"/>
                <a:gd name="T1" fmla="*/ 0 h 200"/>
                <a:gd name="T2" fmla="*/ 0 w 901"/>
                <a:gd name="T3" fmla="*/ 0 h 200"/>
                <a:gd name="T4" fmla="*/ 0 w 901"/>
                <a:gd name="T5" fmla="*/ 0 h 200"/>
                <a:gd name="T6" fmla="*/ 0 w 901"/>
                <a:gd name="T7" fmla="*/ 0 h 200"/>
                <a:gd name="T8" fmla="*/ 0 w 901"/>
                <a:gd name="T9" fmla="*/ 0 h 200"/>
                <a:gd name="T10" fmla="*/ 0 w 901"/>
                <a:gd name="T11" fmla="*/ 0 h 200"/>
                <a:gd name="T12" fmla="*/ 0 w 901"/>
                <a:gd name="T13" fmla="*/ 0 h 200"/>
                <a:gd name="T14" fmla="*/ 0 w 901"/>
                <a:gd name="T15" fmla="*/ 0 h 200"/>
                <a:gd name="T16" fmla="*/ 0 w 901"/>
                <a:gd name="T17" fmla="*/ 0 h 200"/>
                <a:gd name="T18" fmla="*/ 0 w 901"/>
                <a:gd name="T19" fmla="*/ 0 h 200"/>
                <a:gd name="T20" fmla="*/ 0 w 901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1"/>
                <a:gd name="T34" fmla="*/ 0 h 200"/>
                <a:gd name="T35" fmla="*/ 901 w 901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1" h="200">
                  <a:moveTo>
                    <a:pt x="885" y="110"/>
                  </a:moveTo>
                  <a:lnTo>
                    <a:pt x="167" y="117"/>
                  </a:lnTo>
                  <a:cubicBezTo>
                    <a:pt x="158" y="117"/>
                    <a:pt x="151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lnTo>
                    <a:pt x="884" y="77"/>
                  </a:lnTo>
                  <a:cubicBezTo>
                    <a:pt x="894" y="77"/>
                    <a:pt x="901" y="84"/>
                    <a:pt x="901" y="93"/>
                  </a:cubicBezTo>
                  <a:cubicBezTo>
                    <a:pt x="901" y="103"/>
                    <a:pt x="894" y="110"/>
                    <a:pt x="885" y="110"/>
                  </a:cubicBezTo>
                  <a:close/>
                  <a:moveTo>
                    <a:pt x="201" y="200"/>
                  </a:moveTo>
                  <a:lnTo>
                    <a:pt x="0" y="101"/>
                  </a:lnTo>
                  <a:lnTo>
                    <a:pt x="200" y="0"/>
                  </a:lnTo>
                  <a:lnTo>
                    <a:pt x="201" y="2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9" name="Slide Number Placeholder 188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76CAA6-F1D2-441C-96C5-A205E6FBA89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Advanced DaVis 3D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139" indent="-380139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3300"/>
                </a:solidFill>
              </a:rPr>
              <a:t>Calculating the average &amp; error of several FLUKA USRBIN files:</a:t>
            </a:r>
          </a:p>
          <a:p>
            <a:pPr marL="380139" indent="-380139"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FF3300"/>
                </a:solidFill>
              </a:rPr>
              <a:t>(requires version 2.4.3 or above)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Click on the </a:t>
            </a:r>
            <a:r>
              <a:rPr lang="en-US" dirty="0" smtClean="0">
                <a:solidFill>
                  <a:srgbClr val="0000FF"/>
                </a:solidFill>
              </a:rPr>
              <a:t>Average data</a:t>
            </a:r>
            <a:r>
              <a:rPr lang="en-US" dirty="0" smtClean="0"/>
              <a:t> button.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In the new dialog use the </a:t>
            </a:r>
            <a:r>
              <a:rPr lang="en-US" dirty="0" smtClean="0">
                <a:solidFill>
                  <a:srgbClr val="0000FF"/>
                </a:solidFill>
              </a:rPr>
              <a:t>Add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button to add all files that should</a:t>
            </a:r>
            <a:br>
              <a:rPr lang="en-US" dirty="0" smtClean="0"/>
            </a:br>
            <a:r>
              <a:rPr lang="en-US" dirty="0" smtClean="0"/>
              <a:t>be averaged. (ASCII files only!!!,</a:t>
            </a:r>
            <a:br>
              <a:rPr lang="en-US" dirty="0" smtClean="0"/>
            </a:br>
            <a:r>
              <a:rPr lang="en-US" dirty="0" smtClean="0"/>
              <a:t>but XYZ, R-Z, R-Z-Phi does not </a:t>
            </a:r>
            <a:br>
              <a:rPr lang="en-US" dirty="0" smtClean="0"/>
            </a:br>
            <a:r>
              <a:rPr lang="en-US" dirty="0" smtClean="0"/>
              <a:t>matter). In the file dialog multiple</a:t>
            </a:r>
            <a:br>
              <a:rPr lang="en-US" dirty="0" smtClean="0"/>
            </a:br>
            <a:r>
              <a:rPr lang="en-US" dirty="0" smtClean="0"/>
              <a:t>files can be selected at once!</a:t>
            </a:r>
            <a:br>
              <a:rPr lang="en-US" dirty="0" smtClean="0"/>
            </a:b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Set the resulting file name or</a:t>
            </a:r>
            <a:br>
              <a:rPr lang="en-US" dirty="0" smtClean="0"/>
            </a:br>
            <a:r>
              <a:rPr lang="en-US" dirty="0" smtClean="0"/>
              <a:t>use the suggested one.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Press the </a:t>
            </a:r>
            <a:r>
              <a:rPr lang="en-US" dirty="0" smtClean="0">
                <a:solidFill>
                  <a:srgbClr val="0000FF"/>
                </a:solidFill>
              </a:rPr>
              <a:t>calculate</a:t>
            </a:r>
            <a:r>
              <a:rPr lang="en-US" dirty="0" smtClean="0"/>
              <a:t> button</a:t>
            </a:r>
          </a:p>
          <a:p>
            <a:pPr marL="380139" indent="-380139"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33CC33"/>
                </a:solidFill>
              </a:rPr>
              <a:t>       *Files with different weights are taken into account accordingly.</a:t>
            </a:r>
          </a:p>
          <a:p>
            <a:pPr marL="380139" indent="-380139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380139" indent="-380139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 l="39024" t="10245" r="45122" b="84813"/>
          <a:stretch>
            <a:fillRect/>
          </a:stretch>
        </p:blipFill>
        <p:spPr bwMode="auto">
          <a:xfrm>
            <a:off x="5456238" y="1966913"/>
            <a:ext cx="1371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2424113"/>
            <a:ext cx="4114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82AFD3-1596-4308-85A7-E754D0CD2D0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Available plugins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>
          <a:xfrm>
            <a:off x="676275" y="1052513"/>
            <a:ext cx="8797925" cy="573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PipsiCAD</a:t>
            </a:r>
            <a:r>
              <a:rPr lang="en-US" sz="3600" dirty="0" smtClean="0">
                <a:solidFill>
                  <a:srgbClr val="FF0000"/>
                </a:solidFill>
              </a:rPr>
              <a:t> 3D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(co-author: Helmut Vincke, who implemented the first generation of </a:t>
            </a:r>
            <a:r>
              <a:rPr lang="en-US" sz="1600" dirty="0" err="1" smtClean="0">
                <a:solidFill>
                  <a:srgbClr val="FF0000"/>
                </a:solidFill>
              </a:rPr>
              <a:t>PipsiCAD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lang="en-US" sz="16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reads ASCII files produced by available user routines </a:t>
            </a:r>
            <a:br>
              <a:rPr lang="en-US" sz="2600" dirty="0" smtClean="0"/>
            </a:b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superimposes color encoded </a:t>
            </a:r>
            <a:r>
              <a:rPr lang="en-US" sz="2600" dirty="0" smtClean="0">
                <a:solidFill>
                  <a:srgbClr val="0000FF"/>
                </a:solidFill>
              </a:rPr>
              <a:t>particle tracks on top of geometry</a:t>
            </a:r>
            <a:br>
              <a:rPr lang="en-US" sz="2600" dirty="0" smtClean="0">
                <a:solidFill>
                  <a:srgbClr val="0000FF"/>
                </a:solidFill>
              </a:rPr>
            </a:br>
            <a:endParaRPr lang="en-US" sz="26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color encoding and transparency is user configurable</a:t>
            </a:r>
            <a:br>
              <a:rPr lang="en-US" sz="2600" dirty="0" smtClean="0"/>
            </a:b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interactive application of filters with respect to particle energy and particle type</a:t>
            </a:r>
            <a:br>
              <a:rPr lang="en-US" sz="2600" dirty="0" smtClean="0"/>
            </a:b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Animate particle tracks as a function of time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A81B11-A068-4B2E-A78C-F8EB91D57AF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61913"/>
            <a:ext cx="8626475" cy="674687"/>
          </a:xfrm>
        </p:spPr>
        <p:txBody>
          <a:bodyPr/>
          <a:lstStyle/>
          <a:p>
            <a:r>
              <a:rPr lang="en-US" smtClean="0"/>
              <a:t>PipsiCAD3D</a:t>
            </a:r>
          </a:p>
        </p:txBody>
      </p:sp>
      <p:grpSp>
        <p:nvGrpSpPr>
          <p:cNvPr id="37891" name="Group 3"/>
          <p:cNvGrpSpPr>
            <a:grpSpLocks noChangeAspect="1"/>
          </p:cNvGrpSpPr>
          <p:nvPr/>
        </p:nvGrpSpPr>
        <p:grpSpPr bwMode="auto">
          <a:xfrm>
            <a:off x="13063538" y="10282238"/>
            <a:ext cx="3887787" cy="2366962"/>
            <a:chOff x="2370" y="2570"/>
            <a:chExt cx="3468" cy="2118"/>
          </a:xfrm>
        </p:grpSpPr>
        <p:sp>
          <p:nvSpPr>
            <p:cNvPr id="3789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88" y="2570"/>
              <a:ext cx="3450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898" name="Group 215"/>
            <p:cNvGrpSpPr>
              <a:grpSpLocks/>
            </p:cNvGrpSpPr>
            <p:nvPr/>
          </p:nvGrpSpPr>
          <p:grpSpPr bwMode="auto">
            <a:xfrm>
              <a:off x="2474" y="2663"/>
              <a:ext cx="3223" cy="1939"/>
              <a:chOff x="2474" y="2663"/>
              <a:chExt cx="3223" cy="1939"/>
            </a:xfrm>
          </p:grpSpPr>
          <p:sp>
            <p:nvSpPr>
              <p:cNvPr id="39564" name="Rectangle 15"/>
              <p:cNvSpPr>
                <a:spLocks noChangeArrowheads="1"/>
              </p:cNvSpPr>
              <p:nvPr/>
            </p:nvSpPr>
            <p:spPr bwMode="auto">
              <a:xfrm>
                <a:off x="2775" y="2663"/>
                <a:ext cx="2922" cy="17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65" name="Line 16"/>
              <p:cNvSpPr>
                <a:spLocks noChangeShapeType="1"/>
              </p:cNvSpPr>
              <p:nvPr/>
            </p:nvSpPr>
            <p:spPr bwMode="auto">
              <a:xfrm>
                <a:off x="2775" y="4097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6" name="Line 17"/>
              <p:cNvSpPr>
                <a:spLocks noChangeShapeType="1"/>
              </p:cNvSpPr>
              <p:nvPr/>
            </p:nvSpPr>
            <p:spPr bwMode="auto">
              <a:xfrm>
                <a:off x="2775" y="3810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7" name="Line 18"/>
              <p:cNvSpPr>
                <a:spLocks noChangeShapeType="1"/>
              </p:cNvSpPr>
              <p:nvPr/>
            </p:nvSpPr>
            <p:spPr bwMode="auto">
              <a:xfrm>
                <a:off x="2775" y="3524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8" name="Line 19"/>
              <p:cNvSpPr>
                <a:spLocks noChangeShapeType="1"/>
              </p:cNvSpPr>
              <p:nvPr/>
            </p:nvSpPr>
            <p:spPr bwMode="auto">
              <a:xfrm>
                <a:off x="2775" y="3237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9" name="Line 20"/>
              <p:cNvSpPr>
                <a:spLocks noChangeShapeType="1"/>
              </p:cNvSpPr>
              <p:nvPr/>
            </p:nvSpPr>
            <p:spPr bwMode="auto">
              <a:xfrm>
                <a:off x="2775" y="2950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0" name="Line 21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1" name="Rectangle 22"/>
              <p:cNvSpPr>
                <a:spLocks noChangeArrowheads="1"/>
              </p:cNvSpPr>
              <p:nvPr/>
            </p:nvSpPr>
            <p:spPr bwMode="auto">
              <a:xfrm>
                <a:off x="2474" y="2663"/>
                <a:ext cx="3223" cy="1939"/>
              </a:xfrm>
              <a:prstGeom prst="rect">
                <a:avLst/>
              </a:prstGeom>
              <a:noFill/>
              <a:ln w="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2" name="Line 23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1" cy="17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3" name="Line 24"/>
              <p:cNvSpPr>
                <a:spLocks noChangeShapeType="1"/>
              </p:cNvSpPr>
              <p:nvPr/>
            </p:nvSpPr>
            <p:spPr bwMode="auto">
              <a:xfrm>
                <a:off x="2775" y="43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4" name="Line 25"/>
              <p:cNvSpPr>
                <a:spLocks noChangeShapeType="1"/>
              </p:cNvSpPr>
              <p:nvPr/>
            </p:nvSpPr>
            <p:spPr bwMode="auto">
              <a:xfrm>
                <a:off x="2775" y="429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5" name="Line 26"/>
              <p:cNvSpPr>
                <a:spLocks noChangeShapeType="1"/>
              </p:cNvSpPr>
              <p:nvPr/>
            </p:nvSpPr>
            <p:spPr bwMode="auto">
              <a:xfrm>
                <a:off x="2775" y="424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6" name="Line 27"/>
              <p:cNvSpPr>
                <a:spLocks noChangeShapeType="1"/>
              </p:cNvSpPr>
              <p:nvPr/>
            </p:nvSpPr>
            <p:spPr bwMode="auto">
              <a:xfrm>
                <a:off x="2775" y="421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7" name="Line 28"/>
              <p:cNvSpPr>
                <a:spLocks noChangeShapeType="1"/>
              </p:cNvSpPr>
              <p:nvPr/>
            </p:nvSpPr>
            <p:spPr bwMode="auto">
              <a:xfrm>
                <a:off x="2775" y="41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8" name="Line 29"/>
              <p:cNvSpPr>
                <a:spLocks noChangeShapeType="1"/>
              </p:cNvSpPr>
              <p:nvPr/>
            </p:nvSpPr>
            <p:spPr bwMode="auto">
              <a:xfrm>
                <a:off x="2775" y="416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79" name="Line 30"/>
              <p:cNvSpPr>
                <a:spLocks noChangeShapeType="1"/>
              </p:cNvSpPr>
              <p:nvPr/>
            </p:nvSpPr>
            <p:spPr bwMode="auto">
              <a:xfrm>
                <a:off x="2775" y="414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0" name="Line 31"/>
              <p:cNvSpPr>
                <a:spLocks noChangeShapeType="1"/>
              </p:cNvSpPr>
              <p:nvPr/>
            </p:nvSpPr>
            <p:spPr bwMode="auto">
              <a:xfrm>
                <a:off x="2775" y="412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1" name="Line 32"/>
              <p:cNvSpPr>
                <a:spLocks noChangeShapeType="1"/>
              </p:cNvSpPr>
              <p:nvPr/>
            </p:nvSpPr>
            <p:spPr bwMode="auto">
              <a:xfrm>
                <a:off x="2775" y="41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2" name="Line 33"/>
              <p:cNvSpPr>
                <a:spLocks noChangeShapeType="1"/>
              </p:cNvSpPr>
              <p:nvPr/>
            </p:nvSpPr>
            <p:spPr bwMode="auto">
              <a:xfrm>
                <a:off x="2775" y="40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3" name="Line 34"/>
              <p:cNvSpPr>
                <a:spLocks noChangeShapeType="1"/>
              </p:cNvSpPr>
              <p:nvPr/>
            </p:nvSpPr>
            <p:spPr bwMode="auto">
              <a:xfrm>
                <a:off x="2775" y="401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4" name="Line 35"/>
              <p:cNvSpPr>
                <a:spLocks noChangeShapeType="1"/>
              </p:cNvSpPr>
              <p:nvPr/>
            </p:nvSpPr>
            <p:spPr bwMode="auto">
              <a:xfrm>
                <a:off x="2775" y="396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5" name="Line 36"/>
              <p:cNvSpPr>
                <a:spLocks noChangeShapeType="1"/>
              </p:cNvSpPr>
              <p:nvPr/>
            </p:nvSpPr>
            <p:spPr bwMode="auto">
              <a:xfrm>
                <a:off x="2775" y="39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6" name="Line 37"/>
              <p:cNvSpPr>
                <a:spLocks noChangeShapeType="1"/>
              </p:cNvSpPr>
              <p:nvPr/>
            </p:nvSpPr>
            <p:spPr bwMode="auto">
              <a:xfrm>
                <a:off x="2775" y="38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7" name="Line 38"/>
              <p:cNvSpPr>
                <a:spLocks noChangeShapeType="1"/>
              </p:cNvSpPr>
              <p:nvPr/>
            </p:nvSpPr>
            <p:spPr bwMode="auto">
              <a:xfrm>
                <a:off x="2775" y="387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8" name="Line 39"/>
              <p:cNvSpPr>
                <a:spLocks noChangeShapeType="1"/>
              </p:cNvSpPr>
              <p:nvPr/>
            </p:nvSpPr>
            <p:spPr bwMode="auto">
              <a:xfrm>
                <a:off x="2775" y="38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89" name="Line 40"/>
              <p:cNvSpPr>
                <a:spLocks noChangeShapeType="1"/>
              </p:cNvSpPr>
              <p:nvPr/>
            </p:nvSpPr>
            <p:spPr bwMode="auto">
              <a:xfrm>
                <a:off x="2775" y="383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0" name="Line 41"/>
              <p:cNvSpPr>
                <a:spLocks noChangeShapeType="1"/>
              </p:cNvSpPr>
              <p:nvPr/>
            </p:nvSpPr>
            <p:spPr bwMode="auto">
              <a:xfrm>
                <a:off x="2775" y="38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1" name="Line 42"/>
              <p:cNvSpPr>
                <a:spLocks noChangeShapeType="1"/>
              </p:cNvSpPr>
              <p:nvPr/>
            </p:nvSpPr>
            <p:spPr bwMode="auto">
              <a:xfrm>
                <a:off x="2775" y="38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2" name="Line 43"/>
              <p:cNvSpPr>
                <a:spLocks noChangeShapeType="1"/>
              </p:cNvSpPr>
              <p:nvPr/>
            </p:nvSpPr>
            <p:spPr bwMode="auto">
              <a:xfrm>
                <a:off x="2775" y="37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3" name="Line 44"/>
              <p:cNvSpPr>
                <a:spLocks noChangeShapeType="1"/>
              </p:cNvSpPr>
              <p:nvPr/>
            </p:nvSpPr>
            <p:spPr bwMode="auto">
              <a:xfrm>
                <a:off x="2775" y="367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4" name="Line 45"/>
              <p:cNvSpPr>
                <a:spLocks noChangeShapeType="1"/>
              </p:cNvSpPr>
              <p:nvPr/>
            </p:nvSpPr>
            <p:spPr bwMode="auto">
              <a:xfrm>
                <a:off x="2775" y="363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5" name="Line 46"/>
              <p:cNvSpPr>
                <a:spLocks noChangeShapeType="1"/>
              </p:cNvSpPr>
              <p:nvPr/>
            </p:nvSpPr>
            <p:spPr bwMode="auto">
              <a:xfrm>
                <a:off x="2775" y="36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6" name="Line 47"/>
              <p:cNvSpPr>
                <a:spLocks noChangeShapeType="1"/>
              </p:cNvSpPr>
              <p:nvPr/>
            </p:nvSpPr>
            <p:spPr bwMode="auto">
              <a:xfrm>
                <a:off x="2775" y="358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7" name="Line 48"/>
              <p:cNvSpPr>
                <a:spLocks noChangeShapeType="1"/>
              </p:cNvSpPr>
              <p:nvPr/>
            </p:nvSpPr>
            <p:spPr bwMode="auto">
              <a:xfrm>
                <a:off x="2775" y="356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8" name="Line 49"/>
              <p:cNvSpPr>
                <a:spLocks noChangeShapeType="1"/>
              </p:cNvSpPr>
              <p:nvPr/>
            </p:nvSpPr>
            <p:spPr bwMode="auto">
              <a:xfrm>
                <a:off x="2775" y="355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99" name="Line 50"/>
              <p:cNvSpPr>
                <a:spLocks noChangeShapeType="1"/>
              </p:cNvSpPr>
              <p:nvPr/>
            </p:nvSpPr>
            <p:spPr bwMode="auto">
              <a:xfrm>
                <a:off x="2775" y="35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0" name="Line 51"/>
              <p:cNvSpPr>
                <a:spLocks noChangeShapeType="1"/>
              </p:cNvSpPr>
              <p:nvPr/>
            </p:nvSpPr>
            <p:spPr bwMode="auto">
              <a:xfrm>
                <a:off x="2775" y="352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1" name="Line 52"/>
              <p:cNvSpPr>
                <a:spLocks noChangeShapeType="1"/>
              </p:cNvSpPr>
              <p:nvPr/>
            </p:nvSpPr>
            <p:spPr bwMode="auto">
              <a:xfrm>
                <a:off x="2775" y="343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2" name="Line 53"/>
              <p:cNvSpPr>
                <a:spLocks noChangeShapeType="1"/>
              </p:cNvSpPr>
              <p:nvPr/>
            </p:nvSpPr>
            <p:spPr bwMode="auto">
              <a:xfrm>
                <a:off x="2775" y="338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3" name="Line 54"/>
              <p:cNvSpPr>
                <a:spLocks noChangeShapeType="1"/>
              </p:cNvSpPr>
              <p:nvPr/>
            </p:nvSpPr>
            <p:spPr bwMode="auto">
              <a:xfrm>
                <a:off x="2775" y="335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4" name="Line 55"/>
              <p:cNvSpPr>
                <a:spLocks noChangeShapeType="1"/>
              </p:cNvSpPr>
              <p:nvPr/>
            </p:nvSpPr>
            <p:spPr bwMode="auto">
              <a:xfrm>
                <a:off x="2775" y="332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5" name="Line 56"/>
              <p:cNvSpPr>
                <a:spLocks noChangeShapeType="1"/>
              </p:cNvSpPr>
              <p:nvPr/>
            </p:nvSpPr>
            <p:spPr bwMode="auto">
              <a:xfrm>
                <a:off x="2775" y="330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6" name="Line 57"/>
              <p:cNvSpPr>
                <a:spLocks noChangeShapeType="1"/>
              </p:cNvSpPr>
              <p:nvPr/>
            </p:nvSpPr>
            <p:spPr bwMode="auto">
              <a:xfrm>
                <a:off x="2775" y="328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7" name="Line 58"/>
              <p:cNvSpPr>
                <a:spLocks noChangeShapeType="1"/>
              </p:cNvSpPr>
              <p:nvPr/>
            </p:nvSpPr>
            <p:spPr bwMode="auto">
              <a:xfrm>
                <a:off x="2775" y="326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8" name="Line 59"/>
              <p:cNvSpPr>
                <a:spLocks noChangeShapeType="1"/>
              </p:cNvSpPr>
              <p:nvPr/>
            </p:nvSpPr>
            <p:spPr bwMode="auto">
              <a:xfrm>
                <a:off x="2775" y="325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09" name="Line 60"/>
              <p:cNvSpPr>
                <a:spLocks noChangeShapeType="1"/>
              </p:cNvSpPr>
              <p:nvPr/>
            </p:nvSpPr>
            <p:spPr bwMode="auto">
              <a:xfrm>
                <a:off x="2775" y="32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0" name="Line 61"/>
              <p:cNvSpPr>
                <a:spLocks noChangeShapeType="1"/>
              </p:cNvSpPr>
              <p:nvPr/>
            </p:nvSpPr>
            <p:spPr bwMode="auto">
              <a:xfrm>
                <a:off x="2775" y="315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1" name="Line 62"/>
              <p:cNvSpPr>
                <a:spLocks noChangeShapeType="1"/>
              </p:cNvSpPr>
              <p:nvPr/>
            </p:nvSpPr>
            <p:spPr bwMode="auto">
              <a:xfrm>
                <a:off x="2775" y="310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2" name="Line 63"/>
              <p:cNvSpPr>
                <a:spLocks noChangeShapeType="1"/>
              </p:cNvSpPr>
              <p:nvPr/>
            </p:nvSpPr>
            <p:spPr bwMode="auto">
              <a:xfrm>
                <a:off x="2775" y="306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3" name="Line 64"/>
              <p:cNvSpPr>
                <a:spLocks noChangeShapeType="1"/>
              </p:cNvSpPr>
              <p:nvPr/>
            </p:nvSpPr>
            <p:spPr bwMode="auto">
              <a:xfrm>
                <a:off x="2775" y="30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4" name="Line 65"/>
              <p:cNvSpPr>
                <a:spLocks noChangeShapeType="1"/>
              </p:cNvSpPr>
              <p:nvPr/>
            </p:nvSpPr>
            <p:spPr bwMode="auto">
              <a:xfrm>
                <a:off x="2775" y="301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5" name="Line 66"/>
              <p:cNvSpPr>
                <a:spLocks noChangeShapeType="1"/>
              </p:cNvSpPr>
              <p:nvPr/>
            </p:nvSpPr>
            <p:spPr bwMode="auto">
              <a:xfrm>
                <a:off x="2775" y="299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6" name="Line 67"/>
              <p:cNvSpPr>
                <a:spLocks noChangeShapeType="1"/>
              </p:cNvSpPr>
              <p:nvPr/>
            </p:nvSpPr>
            <p:spPr bwMode="auto">
              <a:xfrm>
                <a:off x="2775" y="297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7" name="Line 68"/>
              <p:cNvSpPr>
                <a:spLocks noChangeShapeType="1"/>
              </p:cNvSpPr>
              <p:nvPr/>
            </p:nvSpPr>
            <p:spPr bwMode="auto">
              <a:xfrm>
                <a:off x="2775" y="296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8" name="Line 69"/>
              <p:cNvSpPr>
                <a:spLocks noChangeShapeType="1"/>
              </p:cNvSpPr>
              <p:nvPr/>
            </p:nvSpPr>
            <p:spPr bwMode="auto">
              <a:xfrm>
                <a:off x="2775" y="295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19" name="Line 70"/>
              <p:cNvSpPr>
                <a:spLocks noChangeShapeType="1"/>
              </p:cNvSpPr>
              <p:nvPr/>
            </p:nvSpPr>
            <p:spPr bwMode="auto">
              <a:xfrm>
                <a:off x="2775" y="286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0" name="Line 71"/>
              <p:cNvSpPr>
                <a:spLocks noChangeShapeType="1"/>
              </p:cNvSpPr>
              <p:nvPr/>
            </p:nvSpPr>
            <p:spPr bwMode="auto">
              <a:xfrm>
                <a:off x="2775" y="281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1" name="Line 72"/>
              <p:cNvSpPr>
                <a:spLocks noChangeShapeType="1"/>
              </p:cNvSpPr>
              <p:nvPr/>
            </p:nvSpPr>
            <p:spPr bwMode="auto">
              <a:xfrm>
                <a:off x="2775" y="277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2" name="Line 73"/>
              <p:cNvSpPr>
                <a:spLocks noChangeShapeType="1"/>
              </p:cNvSpPr>
              <p:nvPr/>
            </p:nvSpPr>
            <p:spPr bwMode="auto">
              <a:xfrm>
                <a:off x="2775" y="275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3" name="Line 74"/>
              <p:cNvSpPr>
                <a:spLocks noChangeShapeType="1"/>
              </p:cNvSpPr>
              <p:nvPr/>
            </p:nvSpPr>
            <p:spPr bwMode="auto">
              <a:xfrm>
                <a:off x="2775" y="272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4" name="Line 75"/>
              <p:cNvSpPr>
                <a:spLocks noChangeShapeType="1"/>
              </p:cNvSpPr>
              <p:nvPr/>
            </p:nvSpPr>
            <p:spPr bwMode="auto">
              <a:xfrm>
                <a:off x="2775" y="270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5" name="Line 76"/>
              <p:cNvSpPr>
                <a:spLocks noChangeShapeType="1"/>
              </p:cNvSpPr>
              <p:nvPr/>
            </p:nvSpPr>
            <p:spPr bwMode="auto">
              <a:xfrm>
                <a:off x="2775" y="269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6" name="Line 77"/>
              <p:cNvSpPr>
                <a:spLocks noChangeShapeType="1"/>
              </p:cNvSpPr>
              <p:nvPr/>
            </p:nvSpPr>
            <p:spPr bwMode="auto">
              <a:xfrm>
                <a:off x="2775" y="267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7" name="Line 78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8" name="Line 79"/>
              <p:cNvSpPr>
                <a:spLocks noChangeShapeType="1"/>
              </p:cNvSpPr>
              <p:nvPr/>
            </p:nvSpPr>
            <p:spPr bwMode="auto">
              <a:xfrm>
                <a:off x="2775" y="438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29" name="Line 80"/>
              <p:cNvSpPr>
                <a:spLocks noChangeShapeType="1"/>
              </p:cNvSpPr>
              <p:nvPr/>
            </p:nvSpPr>
            <p:spPr bwMode="auto">
              <a:xfrm>
                <a:off x="2775" y="409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0" name="Line 81"/>
              <p:cNvSpPr>
                <a:spLocks noChangeShapeType="1"/>
              </p:cNvSpPr>
              <p:nvPr/>
            </p:nvSpPr>
            <p:spPr bwMode="auto">
              <a:xfrm>
                <a:off x="2775" y="381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1" name="Line 82"/>
              <p:cNvSpPr>
                <a:spLocks noChangeShapeType="1"/>
              </p:cNvSpPr>
              <p:nvPr/>
            </p:nvSpPr>
            <p:spPr bwMode="auto">
              <a:xfrm>
                <a:off x="2775" y="352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2" name="Line 83"/>
              <p:cNvSpPr>
                <a:spLocks noChangeShapeType="1"/>
              </p:cNvSpPr>
              <p:nvPr/>
            </p:nvSpPr>
            <p:spPr bwMode="auto">
              <a:xfrm>
                <a:off x="2775" y="323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3" name="Line 84"/>
              <p:cNvSpPr>
                <a:spLocks noChangeShapeType="1"/>
              </p:cNvSpPr>
              <p:nvPr/>
            </p:nvSpPr>
            <p:spPr bwMode="auto">
              <a:xfrm>
                <a:off x="2775" y="295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4" name="Line 85"/>
              <p:cNvSpPr>
                <a:spLocks noChangeShapeType="1"/>
              </p:cNvSpPr>
              <p:nvPr/>
            </p:nvSpPr>
            <p:spPr bwMode="auto">
              <a:xfrm>
                <a:off x="2775" y="2663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5" name="Line 86"/>
              <p:cNvSpPr>
                <a:spLocks noChangeShapeType="1"/>
              </p:cNvSpPr>
              <p:nvPr/>
            </p:nvSpPr>
            <p:spPr bwMode="auto">
              <a:xfrm>
                <a:off x="2775" y="4384"/>
                <a:ext cx="29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6" name="Line 87"/>
              <p:cNvSpPr>
                <a:spLocks noChangeShapeType="1"/>
              </p:cNvSpPr>
              <p:nvPr/>
            </p:nvSpPr>
            <p:spPr bwMode="auto">
              <a:xfrm flipV="1">
                <a:off x="277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7" name="Line 88"/>
              <p:cNvSpPr>
                <a:spLocks noChangeShapeType="1"/>
              </p:cNvSpPr>
              <p:nvPr/>
            </p:nvSpPr>
            <p:spPr bwMode="auto">
              <a:xfrm flipV="1">
                <a:off x="290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8" name="Line 89"/>
              <p:cNvSpPr>
                <a:spLocks noChangeShapeType="1"/>
              </p:cNvSpPr>
              <p:nvPr/>
            </p:nvSpPr>
            <p:spPr bwMode="auto">
              <a:xfrm flipV="1">
                <a:off x="3036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39" name="Line 90"/>
              <p:cNvSpPr>
                <a:spLocks noChangeShapeType="1"/>
              </p:cNvSpPr>
              <p:nvPr/>
            </p:nvSpPr>
            <p:spPr bwMode="auto">
              <a:xfrm flipV="1">
                <a:off x="3166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0" name="Line 91"/>
              <p:cNvSpPr>
                <a:spLocks noChangeShapeType="1"/>
              </p:cNvSpPr>
              <p:nvPr/>
            </p:nvSpPr>
            <p:spPr bwMode="auto">
              <a:xfrm flipV="1">
                <a:off x="3297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1" name="Line 92"/>
              <p:cNvSpPr>
                <a:spLocks noChangeShapeType="1"/>
              </p:cNvSpPr>
              <p:nvPr/>
            </p:nvSpPr>
            <p:spPr bwMode="auto">
              <a:xfrm flipV="1">
                <a:off x="3427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2" name="Line 93"/>
              <p:cNvSpPr>
                <a:spLocks noChangeShapeType="1"/>
              </p:cNvSpPr>
              <p:nvPr/>
            </p:nvSpPr>
            <p:spPr bwMode="auto">
              <a:xfrm flipV="1">
                <a:off x="3558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3" name="Line 94"/>
              <p:cNvSpPr>
                <a:spLocks noChangeShapeType="1"/>
              </p:cNvSpPr>
              <p:nvPr/>
            </p:nvSpPr>
            <p:spPr bwMode="auto">
              <a:xfrm flipV="1">
                <a:off x="3688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4" name="Line 95"/>
              <p:cNvSpPr>
                <a:spLocks noChangeShapeType="1"/>
              </p:cNvSpPr>
              <p:nvPr/>
            </p:nvSpPr>
            <p:spPr bwMode="auto">
              <a:xfrm flipV="1">
                <a:off x="3818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5" name="Line 96"/>
              <p:cNvSpPr>
                <a:spLocks noChangeShapeType="1"/>
              </p:cNvSpPr>
              <p:nvPr/>
            </p:nvSpPr>
            <p:spPr bwMode="auto">
              <a:xfrm flipV="1">
                <a:off x="3949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6" name="Line 97"/>
              <p:cNvSpPr>
                <a:spLocks noChangeShapeType="1"/>
              </p:cNvSpPr>
              <p:nvPr/>
            </p:nvSpPr>
            <p:spPr bwMode="auto">
              <a:xfrm flipV="1">
                <a:off x="4079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7" name="Line 98"/>
              <p:cNvSpPr>
                <a:spLocks noChangeShapeType="1"/>
              </p:cNvSpPr>
              <p:nvPr/>
            </p:nvSpPr>
            <p:spPr bwMode="auto">
              <a:xfrm flipV="1">
                <a:off x="4210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8" name="Line 99"/>
              <p:cNvSpPr>
                <a:spLocks noChangeShapeType="1"/>
              </p:cNvSpPr>
              <p:nvPr/>
            </p:nvSpPr>
            <p:spPr bwMode="auto">
              <a:xfrm flipV="1">
                <a:off x="4340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49" name="Line 100"/>
              <p:cNvSpPr>
                <a:spLocks noChangeShapeType="1"/>
              </p:cNvSpPr>
              <p:nvPr/>
            </p:nvSpPr>
            <p:spPr bwMode="auto">
              <a:xfrm flipV="1">
                <a:off x="4471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0" name="Line 101"/>
              <p:cNvSpPr>
                <a:spLocks noChangeShapeType="1"/>
              </p:cNvSpPr>
              <p:nvPr/>
            </p:nvSpPr>
            <p:spPr bwMode="auto">
              <a:xfrm flipV="1">
                <a:off x="4601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1" name="Line 102"/>
              <p:cNvSpPr>
                <a:spLocks noChangeShapeType="1"/>
              </p:cNvSpPr>
              <p:nvPr/>
            </p:nvSpPr>
            <p:spPr bwMode="auto">
              <a:xfrm flipV="1">
                <a:off x="4732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2" name="Line 103"/>
              <p:cNvSpPr>
                <a:spLocks noChangeShapeType="1"/>
              </p:cNvSpPr>
              <p:nvPr/>
            </p:nvSpPr>
            <p:spPr bwMode="auto">
              <a:xfrm flipV="1">
                <a:off x="4862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3" name="Line 104"/>
              <p:cNvSpPr>
                <a:spLocks noChangeShapeType="1"/>
              </p:cNvSpPr>
              <p:nvPr/>
            </p:nvSpPr>
            <p:spPr bwMode="auto">
              <a:xfrm flipV="1">
                <a:off x="4993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4" name="Line 105"/>
              <p:cNvSpPr>
                <a:spLocks noChangeShapeType="1"/>
              </p:cNvSpPr>
              <p:nvPr/>
            </p:nvSpPr>
            <p:spPr bwMode="auto">
              <a:xfrm flipV="1">
                <a:off x="5123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5" name="Line 106"/>
              <p:cNvSpPr>
                <a:spLocks noChangeShapeType="1"/>
              </p:cNvSpPr>
              <p:nvPr/>
            </p:nvSpPr>
            <p:spPr bwMode="auto">
              <a:xfrm flipV="1">
                <a:off x="5254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6" name="Line 107"/>
              <p:cNvSpPr>
                <a:spLocks noChangeShapeType="1"/>
              </p:cNvSpPr>
              <p:nvPr/>
            </p:nvSpPr>
            <p:spPr bwMode="auto">
              <a:xfrm flipV="1">
                <a:off x="538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7" name="Line 108"/>
              <p:cNvSpPr>
                <a:spLocks noChangeShapeType="1"/>
              </p:cNvSpPr>
              <p:nvPr/>
            </p:nvSpPr>
            <p:spPr bwMode="auto">
              <a:xfrm flipV="1">
                <a:off x="551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8" name="Line 109"/>
              <p:cNvSpPr>
                <a:spLocks noChangeShapeType="1"/>
              </p:cNvSpPr>
              <p:nvPr/>
            </p:nvSpPr>
            <p:spPr bwMode="auto">
              <a:xfrm flipV="1">
                <a:off x="5645" y="438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59" name="Line 110"/>
              <p:cNvSpPr>
                <a:spLocks noChangeShapeType="1"/>
              </p:cNvSpPr>
              <p:nvPr/>
            </p:nvSpPr>
            <p:spPr bwMode="auto">
              <a:xfrm flipV="1">
                <a:off x="2775" y="4148"/>
                <a:ext cx="1" cy="1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0" name="Line 111"/>
              <p:cNvSpPr>
                <a:spLocks noChangeShapeType="1"/>
              </p:cNvSpPr>
              <p:nvPr/>
            </p:nvSpPr>
            <p:spPr bwMode="auto">
              <a:xfrm>
                <a:off x="2763" y="41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1" name="Line 112"/>
              <p:cNvSpPr>
                <a:spLocks noChangeShapeType="1"/>
              </p:cNvSpPr>
              <p:nvPr/>
            </p:nvSpPr>
            <p:spPr bwMode="auto">
              <a:xfrm flipV="1">
                <a:off x="2801" y="402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2" name="Line 113"/>
              <p:cNvSpPr>
                <a:spLocks noChangeShapeType="1"/>
              </p:cNvSpPr>
              <p:nvPr/>
            </p:nvSpPr>
            <p:spPr bwMode="auto">
              <a:xfrm>
                <a:off x="2789" y="40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3" name="Line 114"/>
              <p:cNvSpPr>
                <a:spLocks noChangeShapeType="1"/>
              </p:cNvSpPr>
              <p:nvPr/>
            </p:nvSpPr>
            <p:spPr bwMode="auto">
              <a:xfrm flipV="1">
                <a:off x="2827" y="392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4" name="Line 115"/>
              <p:cNvSpPr>
                <a:spLocks noChangeShapeType="1"/>
              </p:cNvSpPr>
              <p:nvPr/>
            </p:nvSpPr>
            <p:spPr bwMode="auto">
              <a:xfrm>
                <a:off x="2815" y="39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5" name="Line 116"/>
              <p:cNvSpPr>
                <a:spLocks noChangeShapeType="1"/>
              </p:cNvSpPr>
              <p:nvPr/>
            </p:nvSpPr>
            <p:spPr bwMode="auto">
              <a:xfrm flipV="1">
                <a:off x="2853" y="391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6" name="Line 117"/>
              <p:cNvSpPr>
                <a:spLocks noChangeShapeType="1"/>
              </p:cNvSpPr>
              <p:nvPr/>
            </p:nvSpPr>
            <p:spPr bwMode="auto">
              <a:xfrm>
                <a:off x="2841" y="391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7" name="Line 118"/>
              <p:cNvSpPr>
                <a:spLocks noChangeShapeType="1"/>
              </p:cNvSpPr>
              <p:nvPr/>
            </p:nvSpPr>
            <p:spPr bwMode="auto">
              <a:xfrm flipV="1">
                <a:off x="2879" y="391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8" name="Line 119"/>
              <p:cNvSpPr>
                <a:spLocks noChangeShapeType="1"/>
              </p:cNvSpPr>
              <p:nvPr/>
            </p:nvSpPr>
            <p:spPr bwMode="auto">
              <a:xfrm>
                <a:off x="2867" y="39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69" name="Line 120"/>
              <p:cNvSpPr>
                <a:spLocks noChangeShapeType="1"/>
              </p:cNvSpPr>
              <p:nvPr/>
            </p:nvSpPr>
            <p:spPr bwMode="auto">
              <a:xfrm flipV="1">
                <a:off x="2905" y="391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0" name="Line 121"/>
              <p:cNvSpPr>
                <a:spLocks noChangeShapeType="1"/>
              </p:cNvSpPr>
              <p:nvPr/>
            </p:nvSpPr>
            <p:spPr bwMode="auto">
              <a:xfrm>
                <a:off x="2893" y="39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1" name="Line 122"/>
              <p:cNvSpPr>
                <a:spLocks noChangeShapeType="1"/>
              </p:cNvSpPr>
              <p:nvPr/>
            </p:nvSpPr>
            <p:spPr bwMode="auto">
              <a:xfrm flipV="1">
                <a:off x="2931" y="391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2" name="Line 123"/>
              <p:cNvSpPr>
                <a:spLocks noChangeShapeType="1"/>
              </p:cNvSpPr>
              <p:nvPr/>
            </p:nvSpPr>
            <p:spPr bwMode="auto">
              <a:xfrm>
                <a:off x="2919" y="391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3" name="Line 124"/>
              <p:cNvSpPr>
                <a:spLocks noChangeShapeType="1"/>
              </p:cNvSpPr>
              <p:nvPr/>
            </p:nvSpPr>
            <p:spPr bwMode="auto">
              <a:xfrm flipV="1">
                <a:off x="2957" y="39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4" name="Line 125"/>
              <p:cNvSpPr>
                <a:spLocks noChangeShapeType="1"/>
              </p:cNvSpPr>
              <p:nvPr/>
            </p:nvSpPr>
            <p:spPr bwMode="auto">
              <a:xfrm>
                <a:off x="2945" y="390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5" name="Line 126"/>
              <p:cNvSpPr>
                <a:spLocks noChangeShapeType="1"/>
              </p:cNvSpPr>
              <p:nvPr/>
            </p:nvSpPr>
            <p:spPr bwMode="auto">
              <a:xfrm flipV="1">
                <a:off x="2984" y="390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6" name="Line 127"/>
              <p:cNvSpPr>
                <a:spLocks noChangeShapeType="1"/>
              </p:cNvSpPr>
              <p:nvPr/>
            </p:nvSpPr>
            <p:spPr bwMode="auto">
              <a:xfrm>
                <a:off x="2972" y="39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7" name="Line 128"/>
              <p:cNvSpPr>
                <a:spLocks noChangeShapeType="1"/>
              </p:cNvSpPr>
              <p:nvPr/>
            </p:nvSpPr>
            <p:spPr bwMode="auto">
              <a:xfrm flipV="1">
                <a:off x="3010" y="38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8" name="Line 129"/>
              <p:cNvSpPr>
                <a:spLocks noChangeShapeType="1"/>
              </p:cNvSpPr>
              <p:nvPr/>
            </p:nvSpPr>
            <p:spPr bwMode="auto">
              <a:xfrm>
                <a:off x="2998" y="38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79" name="Line 130"/>
              <p:cNvSpPr>
                <a:spLocks noChangeShapeType="1"/>
              </p:cNvSpPr>
              <p:nvPr/>
            </p:nvSpPr>
            <p:spPr bwMode="auto">
              <a:xfrm flipV="1">
                <a:off x="3036" y="389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0" name="Line 131"/>
              <p:cNvSpPr>
                <a:spLocks noChangeShapeType="1"/>
              </p:cNvSpPr>
              <p:nvPr/>
            </p:nvSpPr>
            <p:spPr bwMode="auto">
              <a:xfrm>
                <a:off x="3024" y="38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1" name="Line 132"/>
              <p:cNvSpPr>
                <a:spLocks noChangeShapeType="1"/>
              </p:cNvSpPr>
              <p:nvPr/>
            </p:nvSpPr>
            <p:spPr bwMode="auto">
              <a:xfrm flipV="1">
                <a:off x="3062" y="388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2" name="Line 133"/>
              <p:cNvSpPr>
                <a:spLocks noChangeShapeType="1"/>
              </p:cNvSpPr>
              <p:nvPr/>
            </p:nvSpPr>
            <p:spPr bwMode="auto">
              <a:xfrm>
                <a:off x="3050" y="3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3" name="Line 134"/>
              <p:cNvSpPr>
                <a:spLocks noChangeShapeType="1"/>
              </p:cNvSpPr>
              <p:nvPr/>
            </p:nvSpPr>
            <p:spPr bwMode="auto">
              <a:xfrm flipV="1">
                <a:off x="3088" y="387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4" name="Line 135"/>
              <p:cNvSpPr>
                <a:spLocks noChangeShapeType="1"/>
              </p:cNvSpPr>
              <p:nvPr/>
            </p:nvSpPr>
            <p:spPr bwMode="auto">
              <a:xfrm>
                <a:off x="3076" y="38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5" name="Line 136"/>
              <p:cNvSpPr>
                <a:spLocks noChangeShapeType="1"/>
              </p:cNvSpPr>
              <p:nvPr/>
            </p:nvSpPr>
            <p:spPr bwMode="auto">
              <a:xfrm flipV="1">
                <a:off x="3114" y="386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6" name="Line 137"/>
              <p:cNvSpPr>
                <a:spLocks noChangeShapeType="1"/>
              </p:cNvSpPr>
              <p:nvPr/>
            </p:nvSpPr>
            <p:spPr bwMode="auto">
              <a:xfrm>
                <a:off x="3102" y="386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7" name="Line 138"/>
              <p:cNvSpPr>
                <a:spLocks noChangeShapeType="1"/>
              </p:cNvSpPr>
              <p:nvPr/>
            </p:nvSpPr>
            <p:spPr bwMode="auto">
              <a:xfrm flipV="1">
                <a:off x="3140" y="385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8" name="Line 139"/>
              <p:cNvSpPr>
                <a:spLocks noChangeShapeType="1"/>
              </p:cNvSpPr>
              <p:nvPr/>
            </p:nvSpPr>
            <p:spPr bwMode="auto">
              <a:xfrm>
                <a:off x="3128" y="385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89" name="Line 140"/>
              <p:cNvSpPr>
                <a:spLocks noChangeShapeType="1"/>
              </p:cNvSpPr>
              <p:nvPr/>
            </p:nvSpPr>
            <p:spPr bwMode="auto">
              <a:xfrm flipV="1">
                <a:off x="3166" y="385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0" name="Line 141"/>
              <p:cNvSpPr>
                <a:spLocks noChangeShapeType="1"/>
              </p:cNvSpPr>
              <p:nvPr/>
            </p:nvSpPr>
            <p:spPr bwMode="auto">
              <a:xfrm>
                <a:off x="3154" y="385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1" name="Line 142"/>
              <p:cNvSpPr>
                <a:spLocks noChangeShapeType="1"/>
              </p:cNvSpPr>
              <p:nvPr/>
            </p:nvSpPr>
            <p:spPr bwMode="auto">
              <a:xfrm flipV="1">
                <a:off x="3192" y="385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2" name="Line 143"/>
              <p:cNvSpPr>
                <a:spLocks noChangeShapeType="1"/>
              </p:cNvSpPr>
              <p:nvPr/>
            </p:nvSpPr>
            <p:spPr bwMode="auto">
              <a:xfrm>
                <a:off x="3180" y="385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3" name="Line 144"/>
              <p:cNvSpPr>
                <a:spLocks noChangeShapeType="1"/>
              </p:cNvSpPr>
              <p:nvPr/>
            </p:nvSpPr>
            <p:spPr bwMode="auto">
              <a:xfrm flipV="1">
                <a:off x="3218" y="385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4" name="Line 145"/>
              <p:cNvSpPr>
                <a:spLocks noChangeShapeType="1"/>
              </p:cNvSpPr>
              <p:nvPr/>
            </p:nvSpPr>
            <p:spPr bwMode="auto">
              <a:xfrm>
                <a:off x="3206" y="385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5" name="Line 146"/>
              <p:cNvSpPr>
                <a:spLocks noChangeShapeType="1"/>
              </p:cNvSpPr>
              <p:nvPr/>
            </p:nvSpPr>
            <p:spPr bwMode="auto">
              <a:xfrm flipV="1">
                <a:off x="3245" y="384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6" name="Line 147"/>
              <p:cNvSpPr>
                <a:spLocks noChangeShapeType="1"/>
              </p:cNvSpPr>
              <p:nvPr/>
            </p:nvSpPr>
            <p:spPr bwMode="auto">
              <a:xfrm>
                <a:off x="3233" y="38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7" name="Line 148"/>
              <p:cNvSpPr>
                <a:spLocks noChangeShapeType="1"/>
              </p:cNvSpPr>
              <p:nvPr/>
            </p:nvSpPr>
            <p:spPr bwMode="auto">
              <a:xfrm flipV="1">
                <a:off x="3271" y="384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8" name="Line 149"/>
              <p:cNvSpPr>
                <a:spLocks noChangeShapeType="1"/>
              </p:cNvSpPr>
              <p:nvPr/>
            </p:nvSpPr>
            <p:spPr bwMode="auto">
              <a:xfrm>
                <a:off x="3259" y="38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99" name="Line 150"/>
              <p:cNvSpPr>
                <a:spLocks noChangeShapeType="1"/>
              </p:cNvSpPr>
              <p:nvPr/>
            </p:nvSpPr>
            <p:spPr bwMode="auto">
              <a:xfrm flipV="1">
                <a:off x="3297" y="383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0" name="Line 151"/>
              <p:cNvSpPr>
                <a:spLocks noChangeShapeType="1"/>
              </p:cNvSpPr>
              <p:nvPr/>
            </p:nvSpPr>
            <p:spPr bwMode="auto">
              <a:xfrm>
                <a:off x="3285" y="38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1" name="Line 152"/>
              <p:cNvSpPr>
                <a:spLocks noChangeShapeType="1"/>
              </p:cNvSpPr>
              <p:nvPr/>
            </p:nvSpPr>
            <p:spPr bwMode="auto">
              <a:xfrm flipV="1">
                <a:off x="3323" y="382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2" name="Line 153"/>
              <p:cNvSpPr>
                <a:spLocks noChangeShapeType="1"/>
              </p:cNvSpPr>
              <p:nvPr/>
            </p:nvSpPr>
            <p:spPr bwMode="auto">
              <a:xfrm>
                <a:off x="3311" y="38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3" name="Line 154"/>
              <p:cNvSpPr>
                <a:spLocks noChangeShapeType="1"/>
              </p:cNvSpPr>
              <p:nvPr/>
            </p:nvSpPr>
            <p:spPr bwMode="auto">
              <a:xfrm flipV="1">
                <a:off x="3349" y="381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4" name="Line 155"/>
              <p:cNvSpPr>
                <a:spLocks noChangeShapeType="1"/>
              </p:cNvSpPr>
              <p:nvPr/>
            </p:nvSpPr>
            <p:spPr bwMode="auto">
              <a:xfrm>
                <a:off x="3337" y="381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5" name="Line 156"/>
              <p:cNvSpPr>
                <a:spLocks noChangeShapeType="1"/>
              </p:cNvSpPr>
              <p:nvPr/>
            </p:nvSpPr>
            <p:spPr bwMode="auto">
              <a:xfrm flipV="1">
                <a:off x="3375" y="380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6" name="Line 157"/>
              <p:cNvSpPr>
                <a:spLocks noChangeShapeType="1"/>
              </p:cNvSpPr>
              <p:nvPr/>
            </p:nvSpPr>
            <p:spPr bwMode="auto">
              <a:xfrm>
                <a:off x="3363" y="380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7" name="Line 158"/>
              <p:cNvSpPr>
                <a:spLocks noChangeShapeType="1"/>
              </p:cNvSpPr>
              <p:nvPr/>
            </p:nvSpPr>
            <p:spPr bwMode="auto">
              <a:xfrm flipV="1">
                <a:off x="3401" y="378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8" name="Line 159"/>
              <p:cNvSpPr>
                <a:spLocks noChangeShapeType="1"/>
              </p:cNvSpPr>
              <p:nvPr/>
            </p:nvSpPr>
            <p:spPr bwMode="auto">
              <a:xfrm>
                <a:off x="3389" y="378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09" name="Line 160"/>
              <p:cNvSpPr>
                <a:spLocks noChangeShapeType="1"/>
              </p:cNvSpPr>
              <p:nvPr/>
            </p:nvSpPr>
            <p:spPr bwMode="auto">
              <a:xfrm flipV="1">
                <a:off x="3427" y="377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0" name="Line 161"/>
              <p:cNvSpPr>
                <a:spLocks noChangeShapeType="1"/>
              </p:cNvSpPr>
              <p:nvPr/>
            </p:nvSpPr>
            <p:spPr bwMode="auto">
              <a:xfrm>
                <a:off x="3415" y="37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1" name="Line 162"/>
              <p:cNvSpPr>
                <a:spLocks noChangeShapeType="1"/>
              </p:cNvSpPr>
              <p:nvPr/>
            </p:nvSpPr>
            <p:spPr bwMode="auto">
              <a:xfrm flipV="1">
                <a:off x="3453" y="376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2" name="Line 163"/>
              <p:cNvSpPr>
                <a:spLocks noChangeShapeType="1"/>
              </p:cNvSpPr>
              <p:nvPr/>
            </p:nvSpPr>
            <p:spPr bwMode="auto">
              <a:xfrm>
                <a:off x="3441" y="376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3" name="Line 164"/>
              <p:cNvSpPr>
                <a:spLocks noChangeShapeType="1"/>
              </p:cNvSpPr>
              <p:nvPr/>
            </p:nvSpPr>
            <p:spPr bwMode="auto">
              <a:xfrm flipV="1">
                <a:off x="3480" y="37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4" name="Line 165"/>
              <p:cNvSpPr>
                <a:spLocks noChangeShapeType="1"/>
              </p:cNvSpPr>
              <p:nvPr/>
            </p:nvSpPr>
            <p:spPr bwMode="auto">
              <a:xfrm>
                <a:off x="3468" y="37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5" name="Line 166"/>
              <p:cNvSpPr>
                <a:spLocks noChangeShapeType="1"/>
              </p:cNvSpPr>
              <p:nvPr/>
            </p:nvSpPr>
            <p:spPr bwMode="auto">
              <a:xfrm flipV="1">
                <a:off x="3506" y="373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6" name="Line 167"/>
              <p:cNvSpPr>
                <a:spLocks noChangeShapeType="1"/>
              </p:cNvSpPr>
              <p:nvPr/>
            </p:nvSpPr>
            <p:spPr bwMode="auto">
              <a:xfrm>
                <a:off x="3494" y="37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7" name="Line 168"/>
              <p:cNvSpPr>
                <a:spLocks noChangeShapeType="1"/>
              </p:cNvSpPr>
              <p:nvPr/>
            </p:nvSpPr>
            <p:spPr bwMode="auto">
              <a:xfrm flipV="1">
                <a:off x="3532" y="372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8" name="Line 169"/>
              <p:cNvSpPr>
                <a:spLocks noChangeShapeType="1"/>
              </p:cNvSpPr>
              <p:nvPr/>
            </p:nvSpPr>
            <p:spPr bwMode="auto">
              <a:xfrm>
                <a:off x="3520" y="37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19" name="Line 170"/>
              <p:cNvSpPr>
                <a:spLocks noChangeShapeType="1"/>
              </p:cNvSpPr>
              <p:nvPr/>
            </p:nvSpPr>
            <p:spPr bwMode="auto">
              <a:xfrm flipV="1">
                <a:off x="3558" y="371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0" name="Line 171"/>
              <p:cNvSpPr>
                <a:spLocks noChangeShapeType="1"/>
              </p:cNvSpPr>
              <p:nvPr/>
            </p:nvSpPr>
            <p:spPr bwMode="auto">
              <a:xfrm>
                <a:off x="3546" y="37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1" name="Line 172"/>
              <p:cNvSpPr>
                <a:spLocks noChangeShapeType="1"/>
              </p:cNvSpPr>
              <p:nvPr/>
            </p:nvSpPr>
            <p:spPr bwMode="auto">
              <a:xfrm flipV="1">
                <a:off x="3584" y="369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2" name="Line 173"/>
              <p:cNvSpPr>
                <a:spLocks noChangeShapeType="1"/>
              </p:cNvSpPr>
              <p:nvPr/>
            </p:nvSpPr>
            <p:spPr bwMode="auto">
              <a:xfrm>
                <a:off x="3572" y="36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3" name="Line 174"/>
              <p:cNvSpPr>
                <a:spLocks noChangeShapeType="1"/>
              </p:cNvSpPr>
              <p:nvPr/>
            </p:nvSpPr>
            <p:spPr bwMode="auto">
              <a:xfrm flipV="1">
                <a:off x="3610" y="367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4" name="Line 175"/>
              <p:cNvSpPr>
                <a:spLocks noChangeShapeType="1"/>
              </p:cNvSpPr>
              <p:nvPr/>
            </p:nvSpPr>
            <p:spPr bwMode="auto">
              <a:xfrm>
                <a:off x="3598" y="36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5" name="Line 176"/>
              <p:cNvSpPr>
                <a:spLocks noChangeShapeType="1"/>
              </p:cNvSpPr>
              <p:nvPr/>
            </p:nvSpPr>
            <p:spPr bwMode="auto">
              <a:xfrm flipV="1">
                <a:off x="3636" y="365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6" name="Line 177"/>
              <p:cNvSpPr>
                <a:spLocks noChangeShapeType="1"/>
              </p:cNvSpPr>
              <p:nvPr/>
            </p:nvSpPr>
            <p:spPr bwMode="auto">
              <a:xfrm>
                <a:off x="3624" y="365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7" name="Line 178"/>
              <p:cNvSpPr>
                <a:spLocks noChangeShapeType="1"/>
              </p:cNvSpPr>
              <p:nvPr/>
            </p:nvSpPr>
            <p:spPr bwMode="auto">
              <a:xfrm flipV="1">
                <a:off x="3662" y="364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8" name="Line 179"/>
              <p:cNvSpPr>
                <a:spLocks noChangeShapeType="1"/>
              </p:cNvSpPr>
              <p:nvPr/>
            </p:nvSpPr>
            <p:spPr bwMode="auto">
              <a:xfrm>
                <a:off x="3650" y="364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29" name="Line 180"/>
              <p:cNvSpPr>
                <a:spLocks noChangeShapeType="1"/>
              </p:cNvSpPr>
              <p:nvPr/>
            </p:nvSpPr>
            <p:spPr bwMode="auto">
              <a:xfrm flipV="1">
                <a:off x="3688" y="362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0" name="Line 181"/>
              <p:cNvSpPr>
                <a:spLocks noChangeShapeType="1"/>
              </p:cNvSpPr>
              <p:nvPr/>
            </p:nvSpPr>
            <p:spPr bwMode="auto">
              <a:xfrm>
                <a:off x="3676" y="36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1" name="Line 182"/>
              <p:cNvSpPr>
                <a:spLocks noChangeShapeType="1"/>
              </p:cNvSpPr>
              <p:nvPr/>
            </p:nvSpPr>
            <p:spPr bwMode="auto">
              <a:xfrm flipV="1">
                <a:off x="3714" y="360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2" name="Line 183"/>
              <p:cNvSpPr>
                <a:spLocks noChangeShapeType="1"/>
              </p:cNvSpPr>
              <p:nvPr/>
            </p:nvSpPr>
            <p:spPr bwMode="auto">
              <a:xfrm>
                <a:off x="3702" y="36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3" name="Line 184"/>
              <p:cNvSpPr>
                <a:spLocks noChangeShapeType="1"/>
              </p:cNvSpPr>
              <p:nvPr/>
            </p:nvSpPr>
            <p:spPr bwMode="auto">
              <a:xfrm flipV="1">
                <a:off x="3741" y="358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4" name="Line 185"/>
              <p:cNvSpPr>
                <a:spLocks noChangeShapeType="1"/>
              </p:cNvSpPr>
              <p:nvPr/>
            </p:nvSpPr>
            <p:spPr bwMode="auto">
              <a:xfrm>
                <a:off x="3729" y="358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5" name="Line 186"/>
              <p:cNvSpPr>
                <a:spLocks noChangeShapeType="1"/>
              </p:cNvSpPr>
              <p:nvPr/>
            </p:nvSpPr>
            <p:spPr bwMode="auto">
              <a:xfrm flipV="1">
                <a:off x="3767" y="355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6" name="Line 187"/>
              <p:cNvSpPr>
                <a:spLocks noChangeShapeType="1"/>
              </p:cNvSpPr>
              <p:nvPr/>
            </p:nvSpPr>
            <p:spPr bwMode="auto">
              <a:xfrm>
                <a:off x="3755" y="35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7" name="Line 188"/>
              <p:cNvSpPr>
                <a:spLocks noChangeShapeType="1"/>
              </p:cNvSpPr>
              <p:nvPr/>
            </p:nvSpPr>
            <p:spPr bwMode="auto">
              <a:xfrm flipV="1">
                <a:off x="3793" y="353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8" name="Line 189"/>
              <p:cNvSpPr>
                <a:spLocks noChangeShapeType="1"/>
              </p:cNvSpPr>
              <p:nvPr/>
            </p:nvSpPr>
            <p:spPr bwMode="auto">
              <a:xfrm>
                <a:off x="3781" y="35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39" name="Line 190"/>
              <p:cNvSpPr>
                <a:spLocks noChangeShapeType="1"/>
              </p:cNvSpPr>
              <p:nvPr/>
            </p:nvSpPr>
            <p:spPr bwMode="auto">
              <a:xfrm flipV="1">
                <a:off x="3818" y="35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0" name="Line 191"/>
              <p:cNvSpPr>
                <a:spLocks noChangeShapeType="1"/>
              </p:cNvSpPr>
              <p:nvPr/>
            </p:nvSpPr>
            <p:spPr bwMode="auto">
              <a:xfrm>
                <a:off x="3807" y="35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1" name="Line 192"/>
              <p:cNvSpPr>
                <a:spLocks noChangeShapeType="1"/>
              </p:cNvSpPr>
              <p:nvPr/>
            </p:nvSpPr>
            <p:spPr bwMode="auto">
              <a:xfrm flipV="1">
                <a:off x="3844" y="349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2" name="Line 193"/>
              <p:cNvSpPr>
                <a:spLocks noChangeShapeType="1"/>
              </p:cNvSpPr>
              <p:nvPr/>
            </p:nvSpPr>
            <p:spPr bwMode="auto">
              <a:xfrm>
                <a:off x="3833" y="34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3" name="Line 194"/>
              <p:cNvSpPr>
                <a:spLocks noChangeShapeType="1"/>
              </p:cNvSpPr>
              <p:nvPr/>
            </p:nvSpPr>
            <p:spPr bwMode="auto">
              <a:xfrm flipV="1">
                <a:off x="3871" y="346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4" name="Line 195"/>
              <p:cNvSpPr>
                <a:spLocks noChangeShapeType="1"/>
              </p:cNvSpPr>
              <p:nvPr/>
            </p:nvSpPr>
            <p:spPr bwMode="auto">
              <a:xfrm>
                <a:off x="3859" y="34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5" name="Line 196"/>
              <p:cNvSpPr>
                <a:spLocks noChangeShapeType="1"/>
              </p:cNvSpPr>
              <p:nvPr/>
            </p:nvSpPr>
            <p:spPr bwMode="auto">
              <a:xfrm flipV="1">
                <a:off x="3897" y="341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6" name="Line 197"/>
              <p:cNvSpPr>
                <a:spLocks noChangeShapeType="1"/>
              </p:cNvSpPr>
              <p:nvPr/>
            </p:nvSpPr>
            <p:spPr bwMode="auto">
              <a:xfrm>
                <a:off x="3885" y="34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7" name="Line 198"/>
              <p:cNvSpPr>
                <a:spLocks noChangeShapeType="1"/>
              </p:cNvSpPr>
              <p:nvPr/>
            </p:nvSpPr>
            <p:spPr bwMode="auto">
              <a:xfrm flipV="1">
                <a:off x="3923" y="337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8" name="Line 199"/>
              <p:cNvSpPr>
                <a:spLocks noChangeShapeType="1"/>
              </p:cNvSpPr>
              <p:nvPr/>
            </p:nvSpPr>
            <p:spPr bwMode="auto">
              <a:xfrm>
                <a:off x="3911" y="33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49" name="Line 200"/>
              <p:cNvSpPr>
                <a:spLocks noChangeShapeType="1"/>
              </p:cNvSpPr>
              <p:nvPr/>
            </p:nvSpPr>
            <p:spPr bwMode="auto">
              <a:xfrm flipV="1">
                <a:off x="3949" y="33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0" name="Line 201"/>
              <p:cNvSpPr>
                <a:spLocks noChangeShapeType="1"/>
              </p:cNvSpPr>
              <p:nvPr/>
            </p:nvSpPr>
            <p:spPr bwMode="auto">
              <a:xfrm>
                <a:off x="3937" y="33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1" name="Line 202"/>
              <p:cNvSpPr>
                <a:spLocks noChangeShapeType="1"/>
              </p:cNvSpPr>
              <p:nvPr/>
            </p:nvSpPr>
            <p:spPr bwMode="auto">
              <a:xfrm flipV="1">
                <a:off x="3975" y="326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2" name="Line 203"/>
              <p:cNvSpPr>
                <a:spLocks noChangeShapeType="1"/>
              </p:cNvSpPr>
              <p:nvPr/>
            </p:nvSpPr>
            <p:spPr bwMode="auto">
              <a:xfrm>
                <a:off x="3963" y="326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3" name="Line 204"/>
              <p:cNvSpPr>
                <a:spLocks noChangeShapeType="1"/>
              </p:cNvSpPr>
              <p:nvPr/>
            </p:nvSpPr>
            <p:spPr bwMode="auto">
              <a:xfrm flipV="1">
                <a:off x="4001" y="31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4" name="Line 205"/>
              <p:cNvSpPr>
                <a:spLocks noChangeShapeType="1"/>
              </p:cNvSpPr>
              <p:nvPr/>
            </p:nvSpPr>
            <p:spPr bwMode="auto">
              <a:xfrm>
                <a:off x="3990" y="31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5" name="Line 206"/>
              <p:cNvSpPr>
                <a:spLocks noChangeShapeType="1"/>
              </p:cNvSpPr>
              <p:nvPr/>
            </p:nvSpPr>
            <p:spPr bwMode="auto">
              <a:xfrm flipV="1">
                <a:off x="4027" y="310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6" name="Line 207"/>
              <p:cNvSpPr>
                <a:spLocks noChangeShapeType="1"/>
              </p:cNvSpPr>
              <p:nvPr/>
            </p:nvSpPr>
            <p:spPr bwMode="auto">
              <a:xfrm>
                <a:off x="4016" y="31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7" name="Line 208"/>
              <p:cNvSpPr>
                <a:spLocks noChangeShapeType="1"/>
              </p:cNvSpPr>
              <p:nvPr/>
            </p:nvSpPr>
            <p:spPr bwMode="auto">
              <a:xfrm>
                <a:off x="4053" y="294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8" name="Line 209"/>
              <p:cNvSpPr>
                <a:spLocks noChangeShapeType="1"/>
              </p:cNvSpPr>
              <p:nvPr/>
            </p:nvSpPr>
            <p:spPr bwMode="auto">
              <a:xfrm>
                <a:off x="4042" y="2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59" name="Line 210"/>
              <p:cNvSpPr>
                <a:spLocks noChangeShapeType="1"/>
              </p:cNvSpPr>
              <p:nvPr/>
            </p:nvSpPr>
            <p:spPr bwMode="auto">
              <a:xfrm>
                <a:off x="4079" y="294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60" name="Line 211"/>
              <p:cNvSpPr>
                <a:spLocks noChangeShapeType="1"/>
              </p:cNvSpPr>
              <p:nvPr/>
            </p:nvSpPr>
            <p:spPr bwMode="auto">
              <a:xfrm>
                <a:off x="4068" y="29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61" name="Line 212"/>
              <p:cNvSpPr>
                <a:spLocks noChangeShapeType="1"/>
              </p:cNvSpPr>
              <p:nvPr/>
            </p:nvSpPr>
            <p:spPr bwMode="auto">
              <a:xfrm flipV="1">
                <a:off x="4105" y="310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62" name="Line 213"/>
              <p:cNvSpPr>
                <a:spLocks noChangeShapeType="1"/>
              </p:cNvSpPr>
              <p:nvPr/>
            </p:nvSpPr>
            <p:spPr bwMode="auto">
              <a:xfrm>
                <a:off x="4094" y="31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63" name="Line 214"/>
              <p:cNvSpPr>
                <a:spLocks noChangeShapeType="1"/>
              </p:cNvSpPr>
              <p:nvPr/>
            </p:nvSpPr>
            <p:spPr bwMode="auto">
              <a:xfrm>
                <a:off x="4132" y="319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899" name="Group 416"/>
            <p:cNvGrpSpPr>
              <a:grpSpLocks/>
            </p:cNvGrpSpPr>
            <p:nvPr/>
          </p:nvGrpSpPr>
          <p:grpSpPr bwMode="auto">
            <a:xfrm>
              <a:off x="2763" y="3191"/>
              <a:ext cx="2973" cy="984"/>
              <a:chOff x="2763" y="3191"/>
              <a:chExt cx="2973" cy="984"/>
            </a:xfrm>
          </p:grpSpPr>
          <p:sp>
            <p:nvSpPr>
              <p:cNvPr id="39364" name="Line 216"/>
              <p:cNvSpPr>
                <a:spLocks noChangeShapeType="1"/>
              </p:cNvSpPr>
              <p:nvPr/>
            </p:nvSpPr>
            <p:spPr bwMode="auto">
              <a:xfrm>
                <a:off x="4120" y="31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5" name="Line 217"/>
              <p:cNvSpPr>
                <a:spLocks noChangeShapeType="1"/>
              </p:cNvSpPr>
              <p:nvPr/>
            </p:nvSpPr>
            <p:spPr bwMode="auto">
              <a:xfrm flipV="1">
                <a:off x="4158" y="325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6" name="Line 218"/>
              <p:cNvSpPr>
                <a:spLocks noChangeShapeType="1"/>
              </p:cNvSpPr>
              <p:nvPr/>
            </p:nvSpPr>
            <p:spPr bwMode="auto">
              <a:xfrm>
                <a:off x="4146" y="32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7" name="Line 219"/>
              <p:cNvSpPr>
                <a:spLocks noChangeShapeType="1"/>
              </p:cNvSpPr>
              <p:nvPr/>
            </p:nvSpPr>
            <p:spPr bwMode="auto">
              <a:xfrm flipV="1">
                <a:off x="4184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8" name="Line 220"/>
              <p:cNvSpPr>
                <a:spLocks noChangeShapeType="1"/>
              </p:cNvSpPr>
              <p:nvPr/>
            </p:nvSpPr>
            <p:spPr bwMode="auto">
              <a:xfrm>
                <a:off x="4172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9" name="Line 221"/>
              <p:cNvSpPr>
                <a:spLocks noChangeShapeType="1"/>
              </p:cNvSpPr>
              <p:nvPr/>
            </p:nvSpPr>
            <p:spPr bwMode="auto">
              <a:xfrm flipV="1">
                <a:off x="4210" y="336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0" name="Line 222"/>
              <p:cNvSpPr>
                <a:spLocks noChangeShapeType="1"/>
              </p:cNvSpPr>
              <p:nvPr/>
            </p:nvSpPr>
            <p:spPr bwMode="auto">
              <a:xfrm>
                <a:off x="4198" y="33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1" name="Line 223"/>
              <p:cNvSpPr>
                <a:spLocks noChangeShapeType="1"/>
              </p:cNvSpPr>
              <p:nvPr/>
            </p:nvSpPr>
            <p:spPr bwMode="auto">
              <a:xfrm flipV="1">
                <a:off x="4236" y="341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2" name="Line 224"/>
              <p:cNvSpPr>
                <a:spLocks noChangeShapeType="1"/>
              </p:cNvSpPr>
              <p:nvPr/>
            </p:nvSpPr>
            <p:spPr bwMode="auto">
              <a:xfrm>
                <a:off x="4225" y="341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3" name="Line 225"/>
              <p:cNvSpPr>
                <a:spLocks noChangeShapeType="1"/>
              </p:cNvSpPr>
              <p:nvPr/>
            </p:nvSpPr>
            <p:spPr bwMode="auto">
              <a:xfrm flipV="1">
                <a:off x="4262" y="346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4" name="Line 226"/>
              <p:cNvSpPr>
                <a:spLocks noChangeShapeType="1"/>
              </p:cNvSpPr>
              <p:nvPr/>
            </p:nvSpPr>
            <p:spPr bwMode="auto">
              <a:xfrm>
                <a:off x="4251" y="34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5" name="Line 227"/>
              <p:cNvSpPr>
                <a:spLocks noChangeShapeType="1"/>
              </p:cNvSpPr>
              <p:nvPr/>
            </p:nvSpPr>
            <p:spPr bwMode="auto">
              <a:xfrm flipV="1">
                <a:off x="4288" y="348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6" name="Line 228"/>
              <p:cNvSpPr>
                <a:spLocks noChangeShapeType="1"/>
              </p:cNvSpPr>
              <p:nvPr/>
            </p:nvSpPr>
            <p:spPr bwMode="auto">
              <a:xfrm>
                <a:off x="4276" y="348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7" name="Line 229"/>
              <p:cNvSpPr>
                <a:spLocks noChangeShapeType="1"/>
              </p:cNvSpPr>
              <p:nvPr/>
            </p:nvSpPr>
            <p:spPr bwMode="auto">
              <a:xfrm flipV="1">
                <a:off x="4314" y="350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8" name="Line 230"/>
              <p:cNvSpPr>
                <a:spLocks noChangeShapeType="1"/>
              </p:cNvSpPr>
              <p:nvPr/>
            </p:nvSpPr>
            <p:spPr bwMode="auto">
              <a:xfrm>
                <a:off x="4302" y="350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79" name="Line 231"/>
              <p:cNvSpPr>
                <a:spLocks noChangeShapeType="1"/>
              </p:cNvSpPr>
              <p:nvPr/>
            </p:nvSpPr>
            <p:spPr bwMode="auto">
              <a:xfrm flipV="1">
                <a:off x="4340" y="35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0" name="Line 232"/>
              <p:cNvSpPr>
                <a:spLocks noChangeShapeType="1"/>
              </p:cNvSpPr>
              <p:nvPr/>
            </p:nvSpPr>
            <p:spPr bwMode="auto">
              <a:xfrm>
                <a:off x="4328" y="352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1" name="Line 233"/>
              <p:cNvSpPr>
                <a:spLocks noChangeShapeType="1"/>
              </p:cNvSpPr>
              <p:nvPr/>
            </p:nvSpPr>
            <p:spPr bwMode="auto">
              <a:xfrm flipV="1">
                <a:off x="4367" y="354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2" name="Line 234"/>
              <p:cNvSpPr>
                <a:spLocks noChangeShapeType="1"/>
              </p:cNvSpPr>
              <p:nvPr/>
            </p:nvSpPr>
            <p:spPr bwMode="auto">
              <a:xfrm>
                <a:off x="4355" y="35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3" name="Line 235"/>
              <p:cNvSpPr>
                <a:spLocks noChangeShapeType="1"/>
              </p:cNvSpPr>
              <p:nvPr/>
            </p:nvSpPr>
            <p:spPr bwMode="auto">
              <a:xfrm flipV="1">
                <a:off x="4393" y="356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4" name="Line 236"/>
              <p:cNvSpPr>
                <a:spLocks noChangeShapeType="1"/>
              </p:cNvSpPr>
              <p:nvPr/>
            </p:nvSpPr>
            <p:spPr bwMode="auto">
              <a:xfrm>
                <a:off x="4381" y="35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5" name="Line 237"/>
              <p:cNvSpPr>
                <a:spLocks noChangeShapeType="1"/>
              </p:cNvSpPr>
              <p:nvPr/>
            </p:nvSpPr>
            <p:spPr bwMode="auto">
              <a:xfrm flipV="1">
                <a:off x="4419" y="358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6" name="Line 238"/>
              <p:cNvSpPr>
                <a:spLocks noChangeShapeType="1"/>
              </p:cNvSpPr>
              <p:nvPr/>
            </p:nvSpPr>
            <p:spPr bwMode="auto">
              <a:xfrm>
                <a:off x="4407" y="35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7" name="Line 239"/>
              <p:cNvSpPr>
                <a:spLocks noChangeShapeType="1"/>
              </p:cNvSpPr>
              <p:nvPr/>
            </p:nvSpPr>
            <p:spPr bwMode="auto">
              <a:xfrm flipV="1">
                <a:off x="4445" y="360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8" name="Line 240"/>
              <p:cNvSpPr>
                <a:spLocks noChangeShapeType="1"/>
              </p:cNvSpPr>
              <p:nvPr/>
            </p:nvSpPr>
            <p:spPr bwMode="auto">
              <a:xfrm>
                <a:off x="4433" y="36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89" name="Line 241"/>
              <p:cNvSpPr>
                <a:spLocks noChangeShapeType="1"/>
              </p:cNvSpPr>
              <p:nvPr/>
            </p:nvSpPr>
            <p:spPr bwMode="auto">
              <a:xfrm flipV="1">
                <a:off x="4471" y="362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0" name="Line 242"/>
              <p:cNvSpPr>
                <a:spLocks noChangeShapeType="1"/>
              </p:cNvSpPr>
              <p:nvPr/>
            </p:nvSpPr>
            <p:spPr bwMode="auto">
              <a:xfrm>
                <a:off x="4459" y="36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1" name="Line 243"/>
              <p:cNvSpPr>
                <a:spLocks noChangeShapeType="1"/>
              </p:cNvSpPr>
              <p:nvPr/>
            </p:nvSpPr>
            <p:spPr bwMode="auto">
              <a:xfrm flipV="1">
                <a:off x="4497" y="364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2" name="Line 244"/>
              <p:cNvSpPr>
                <a:spLocks noChangeShapeType="1"/>
              </p:cNvSpPr>
              <p:nvPr/>
            </p:nvSpPr>
            <p:spPr bwMode="auto">
              <a:xfrm>
                <a:off x="4485" y="36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3" name="Line 245"/>
              <p:cNvSpPr>
                <a:spLocks noChangeShapeType="1"/>
              </p:cNvSpPr>
              <p:nvPr/>
            </p:nvSpPr>
            <p:spPr bwMode="auto">
              <a:xfrm flipV="1">
                <a:off x="4523" y="365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4" name="Line 246"/>
              <p:cNvSpPr>
                <a:spLocks noChangeShapeType="1"/>
              </p:cNvSpPr>
              <p:nvPr/>
            </p:nvSpPr>
            <p:spPr bwMode="auto">
              <a:xfrm>
                <a:off x="4511" y="365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5" name="Line 247"/>
              <p:cNvSpPr>
                <a:spLocks noChangeShapeType="1"/>
              </p:cNvSpPr>
              <p:nvPr/>
            </p:nvSpPr>
            <p:spPr bwMode="auto">
              <a:xfrm flipV="1">
                <a:off x="4549" y="367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6" name="Line 248"/>
              <p:cNvSpPr>
                <a:spLocks noChangeShapeType="1"/>
              </p:cNvSpPr>
              <p:nvPr/>
            </p:nvSpPr>
            <p:spPr bwMode="auto">
              <a:xfrm>
                <a:off x="4537" y="367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7" name="Line 249"/>
              <p:cNvSpPr>
                <a:spLocks noChangeShapeType="1"/>
              </p:cNvSpPr>
              <p:nvPr/>
            </p:nvSpPr>
            <p:spPr bwMode="auto">
              <a:xfrm flipV="1">
                <a:off x="4575" y="369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8" name="Line 250"/>
              <p:cNvSpPr>
                <a:spLocks noChangeShapeType="1"/>
              </p:cNvSpPr>
              <p:nvPr/>
            </p:nvSpPr>
            <p:spPr bwMode="auto">
              <a:xfrm>
                <a:off x="4563" y="36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99" name="Line 251"/>
              <p:cNvSpPr>
                <a:spLocks noChangeShapeType="1"/>
              </p:cNvSpPr>
              <p:nvPr/>
            </p:nvSpPr>
            <p:spPr bwMode="auto">
              <a:xfrm flipV="1">
                <a:off x="4601" y="370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0" name="Line 252"/>
              <p:cNvSpPr>
                <a:spLocks noChangeShapeType="1"/>
              </p:cNvSpPr>
              <p:nvPr/>
            </p:nvSpPr>
            <p:spPr bwMode="auto">
              <a:xfrm>
                <a:off x="4589" y="37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1" name="Line 253"/>
              <p:cNvSpPr>
                <a:spLocks noChangeShapeType="1"/>
              </p:cNvSpPr>
              <p:nvPr/>
            </p:nvSpPr>
            <p:spPr bwMode="auto">
              <a:xfrm flipV="1">
                <a:off x="4628" y="372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2" name="Line 254"/>
              <p:cNvSpPr>
                <a:spLocks noChangeShapeType="1"/>
              </p:cNvSpPr>
              <p:nvPr/>
            </p:nvSpPr>
            <p:spPr bwMode="auto">
              <a:xfrm>
                <a:off x="4616" y="37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3" name="Line 255"/>
              <p:cNvSpPr>
                <a:spLocks noChangeShapeType="1"/>
              </p:cNvSpPr>
              <p:nvPr/>
            </p:nvSpPr>
            <p:spPr bwMode="auto">
              <a:xfrm flipV="1">
                <a:off x="4654" y="373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4" name="Line 256"/>
              <p:cNvSpPr>
                <a:spLocks noChangeShapeType="1"/>
              </p:cNvSpPr>
              <p:nvPr/>
            </p:nvSpPr>
            <p:spPr bwMode="auto">
              <a:xfrm>
                <a:off x="4642" y="373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5" name="Line 257"/>
              <p:cNvSpPr>
                <a:spLocks noChangeShapeType="1"/>
              </p:cNvSpPr>
              <p:nvPr/>
            </p:nvSpPr>
            <p:spPr bwMode="auto">
              <a:xfrm flipV="1">
                <a:off x="4680" y="375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6" name="Line 258"/>
              <p:cNvSpPr>
                <a:spLocks noChangeShapeType="1"/>
              </p:cNvSpPr>
              <p:nvPr/>
            </p:nvSpPr>
            <p:spPr bwMode="auto">
              <a:xfrm>
                <a:off x="4668" y="37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7" name="Line 259"/>
              <p:cNvSpPr>
                <a:spLocks noChangeShapeType="1"/>
              </p:cNvSpPr>
              <p:nvPr/>
            </p:nvSpPr>
            <p:spPr bwMode="auto">
              <a:xfrm flipV="1">
                <a:off x="4706" y="376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8" name="Line 260"/>
              <p:cNvSpPr>
                <a:spLocks noChangeShapeType="1"/>
              </p:cNvSpPr>
              <p:nvPr/>
            </p:nvSpPr>
            <p:spPr bwMode="auto">
              <a:xfrm>
                <a:off x="4694" y="37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09" name="Line 261"/>
              <p:cNvSpPr>
                <a:spLocks noChangeShapeType="1"/>
              </p:cNvSpPr>
              <p:nvPr/>
            </p:nvSpPr>
            <p:spPr bwMode="auto">
              <a:xfrm flipV="1">
                <a:off x="4732" y="377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0" name="Line 262"/>
              <p:cNvSpPr>
                <a:spLocks noChangeShapeType="1"/>
              </p:cNvSpPr>
              <p:nvPr/>
            </p:nvSpPr>
            <p:spPr bwMode="auto">
              <a:xfrm>
                <a:off x="4720" y="377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1" name="Line 263"/>
              <p:cNvSpPr>
                <a:spLocks noChangeShapeType="1"/>
              </p:cNvSpPr>
              <p:nvPr/>
            </p:nvSpPr>
            <p:spPr bwMode="auto">
              <a:xfrm flipV="1">
                <a:off x="4758" y="378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2" name="Line 264"/>
              <p:cNvSpPr>
                <a:spLocks noChangeShapeType="1"/>
              </p:cNvSpPr>
              <p:nvPr/>
            </p:nvSpPr>
            <p:spPr bwMode="auto">
              <a:xfrm>
                <a:off x="4746" y="378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3" name="Line 265"/>
              <p:cNvSpPr>
                <a:spLocks noChangeShapeType="1"/>
              </p:cNvSpPr>
              <p:nvPr/>
            </p:nvSpPr>
            <p:spPr bwMode="auto">
              <a:xfrm flipV="1">
                <a:off x="4784" y="380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4" name="Line 266"/>
              <p:cNvSpPr>
                <a:spLocks noChangeShapeType="1"/>
              </p:cNvSpPr>
              <p:nvPr/>
            </p:nvSpPr>
            <p:spPr bwMode="auto">
              <a:xfrm>
                <a:off x="4772" y="380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5" name="Line 267"/>
              <p:cNvSpPr>
                <a:spLocks noChangeShapeType="1"/>
              </p:cNvSpPr>
              <p:nvPr/>
            </p:nvSpPr>
            <p:spPr bwMode="auto">
              <a:xfrm flipV="1">
                <a:off x="4810" y="381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6" name="Line 268"/>
              <p:cNvSpPr>
                <a:spLocks noChangeShapeType="1"/>
              </p:cNvSpPr>
              <p:nvPr/>
            </p:nvSpPr>
            <p:spPr bwMode="auto">
              <a:xfrm>
                <a:off x="4798" y="381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7" name="Line 269"/>
              <p:cNvSpPr>
                <a:spLocks noChangeShapeType="1"/>
              </p:cNvSpPr>
              <p:nvPr/>
            </p:nvSpPr>
            <p:spPr bwMode="auto">
              <a:xfrm flipV="1">
                <a:off x="4836" y="382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8" name="Line 270"/>
              <p:cNvSpPr>
                <a:spLocks noChangeShapeType="1"/>
              </p:cNvSpPr>
              <p:nvPr/>
            </p:nvSpPr>
            <p:spPr bwMode="auto">
              <a:xfrm>
                <a:off x="4824" y="382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19" name="Line 271"/>
              <p:cNvSpPr>
                <a:spLocks noChangeShapeType="1"/>
              </p:cNvSpPr>
              <p:nvPr/>
            </p:nvSpPr>
            <p:spPr bwMode="auto">
              <a:xfrm flipV="1">
                <a:off x="4862" y="383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0" name="Line 272"/>
              <p:cNvSpPr>
                <a:spLocks noChangeShapeType="1"/>
              </p:cNvSpPr>
              <p:nvPr/>
            </p:nvSpPr>
            <p:spPr bwMode="auto">
              <a:xfrm>
                <a:off x="4850" y="383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1" name="Line 273"/>
              <p:cNvSpPr>
                <a:spLocks noChangeShapeType="1"/>
              </p:cNvSpPr>
              <p:nvPr/>
            </p:nvSpPr>
            <p:spPr bwMode="auto">
              <a:xfrm flipV="1">
                <a:off x="4889" y="383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2" name="Line 274"/>
              <p:cNvSpPr>
                <a:spLocks noChangeShapeType="1"/>
              </p:cNvSpPr>
              <p:nvPr/>
            </p:nvSpPr>
            <p:spPr bwMode="auto">
              <a:xfrm>
                <a:off x="4877" y="38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3" name="Line 275"/>
              <p:cNvSpPr>
                <a:spLocks noChangeShapeType="1"/>
              </p:cNvSpPr>
              <p:nvPr/>
            </p:nvSpPr>
            <p:spPr bwMode="auto">
              <a:xfrm flipV="1">
                <a:off x="4915" y="383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4" name="Line 276"/>
              <p:cNvSpPr>
                <a:spLocks noChangeShapeType="1"/>
              </p:cNvSpPr>
              <p:nvPr/>
            </p:nvSpPr>
            <p:spPr bwMode="auto">
              <a:xfrm>
                <a:off x="4903" y="38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5" name="Line 277"/>
              <p:cNvSpPr>
                <a:spLocks noChangeShapeType="1"/>
              </p:cNvSpPr>
              <p:nvPr/>
            </p:nvSpPr>
            <p:spPr bwMode="auto">
              <a:xfrm flipV="1">
                <a:off x="4941" y="383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6" name="Line 278"/>
              <p:cNvSpPr>
                <a:spLocks noChangeShapeType="1"/>
              </p:cNvSpPr>
              <p:nvPr/>
            </p:nvSpPr>
            <p:spPr bwMode="auto">
              <a:xfrm>
                <a:off x="4929" y="38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7" name="Line 279"/>
              <p:cNvSpPr>
                <a:spLocks noChangeShapeType="1"/>
              </p:cNvSpPr>
              <p:nvPr/>
            </p:nvSpPr>
            <p:spPr bwMode="auto">
              <a:xfrm flipV="1">
                <a:off x="4967" y="384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8" name="Line 280"/>
              <p:cNvSpPr>
                <a:spLocks noChangeShapeType="1"/>
              </p:cNvSpPr>
              <p:nvPr/>
            </p:nvSpPr>
            <p:spPr bwMode="auto">
              <a:xfrm>
                <a:off x="4955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29" name="Line 281"/>
              <p:cNvSpPr>
                <a:spLocks noChangeShapeType="1"/>
              </p:cNvSpPr>
              <p:nvPr/>
            </p:nvSpPr>
            <p:spPr bwMode="auto">
              <a:xfrm flipV="1">
                <a:off x="4993" y="385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0" name="Line 282"/>
              <p:cNvSpPr>
                <a:spLocks noChangeShapeType="1"/>
              </p:cNvSpPr>
              <p:nvPr/>
            </p:nvSpPr>
            <p:spPr bwMode="auto">
              <a:xfrm>
                <a:off x="4981" y="38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1" name="Line 283"/>
              <p:cNvSpPr>
                <a:spLocks noChangeShapeType="1"/>
              </p:cNvSpPr>
              <p:nvPr/>
            </p:nvSpPr>
            <p:spPr bwMode="auto">
              <a:xfrm flipV="1">
                <a:off x="5019" y="386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2" name="Line 284"/>
              <p:cNvSpPr>
                <a:spLocks noChangeShapeType="1"/>
              </p:cNvSpPr>
              <p:nvPr/>
            </p:nvSpPr>
            <p:spPr bwMode="auto">
              <a:xfrm>
                <a:off x="5007" y="38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3" name="Line 285"/>
              <p:cNvSpPr>
                <a:spLocks noChangeShapeType="1"/>
              </p:cNvSpPr>
              <p:nvPr/>
            </p:nvSpPr>
            <p:spPr bwMode="auto">
              <a:xfrm flipV="1">
                <a:off x="5045" y="387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4" name="Line 286"/>
              <p:cNvSpPr>
                <a:spLocks noChangeShapeType="1"/>
              </p:cNvSpPr>
              <p:nvPr/>
            </p:nvSpPr>
            <p:spPr bwMode="auto">
              <a:xfrm>
                <a:off x="5033" y="387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5" name="Line 287"/>
              <p:cNvSpPr>
                <a:spLocks noChangeShapeType="1"/>
              </p:cNvSpPr>
              <p:nvPr/>
            </p:nvSpPr>
            <p:spPr bwMode="auto">
              <a:xfrm flipV="1">
                <a:off x="5071" y="387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6" name="Line 288"/>
              <p:cNvSpPr>
                <a:spLocks noChangeShapeType="1"/>
              </p:cNvSpPr>
              <p:nvPr/>
            </p:nvSpPr>
            <p:spPr bwMode="auto">
              <a:xfrm>
                <a:off x="5059" y="387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7" name="Line 289"/>
              <p:cNvSpPr>
                <a:spLocks noChangeShapeType="1"/>
              </p:cNvSpPr>
              <p:nvPr/>
            </p:nvSpPr>
            <p:spPr bwMode="auto">
              <a:xfrm flipV="1">
                <a:off x="5097" y="387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8" name="Line 290"/>
              <p:cNvSpPr>
                <a:spLocks noChangeShapeType="1"/>
              </p:cNvSpPr>
              <p:nvPr/>
            </p:nvSpPr>
            <p:spPr bwMode="auto">
              <a:xfrm>
                <a:off x="5085" y="38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39" name="Line 291"/>
              <p:cNvSpPr>
                <a:spLocks noChangeShapeType="1"/>
              </p:cNvSpPr>
              <p:nvPr/>
            </p:nvSpPr>
            <p:spPr bwMode="auto">
              <a:xfrm flipV="1">
                <a:off x="5123" y="388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0" name="Line 292"/>
              <p:cNvSpPr>
                <a:spLocks noChangeShapeType="1"/>
              </p:cNvSpPr>
              <p:nvPr/>
            </p:nvSpPr>
            <p:spPr bwMode="auto">
              <a:xfrm>
                <a:off x="5111" y="38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1" name="Line 293"/>
              <p:cNvSpPr>
                <a:spLocks noChangeShapeType="1"/>
              </p:cNvSpPr>
              <p:nvPr/>
            </p:nvSpPr>
            <p:spPr bwMode="auto">
              <a:xfrm flipV="1">
                <a:off x="5150" y="389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2" name="Line 294"/>
              <p:cNvSpPr>
                <a:spLocks noChangeShapeType="1"/>
              </p:cNvSpPr>
              <p:nvPr/>
            </p:nvSpPr>
            <p:spPr bwMode="auto">
              <a:xfrm>
                <a:off x="5138" y="38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3" name="Line 295"/>
              <p:cNvSpPr>
                <a:spLocks noChangeShapeType="1"/>
              </p:cNvSpPr>
              <p:nvPr/>
            </p:nvSpPr>
            <p:spPr bwMode="auto">
              <a:xfrm flipV="1">
                <a:off x="5176" y="389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4" name="Line 296"/>
              <p:cNvSpPr>
                <a:spLocks noChangeShapeType="1"/>
              </p:cNvSpPr>
              <p:nvPr/>
            </p:nvSpPr>
            <p:spPr bwMode="auto">
              <a:xfrm>
                <a:off x="5164" y="38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5" name="Line 297"/>
              <p:cNvSpPr>
                <a:spLocks noChangeShapeType="1"/>
              </p:cNvSpPr>
              <p:nvPr/>
            </p:nvSpPr>
            <p:spPr bwMode="auto">
              <a:xfrm flipV="1">
                <a:off x="5202" y="390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6" name="Line 298"/>
              <p:cNvSpPr>
                <a:spLocks noChangeShapeType="1"/>
              </p:cNvSpPr>
              <p:nvPr/>
            </p:nvSpPr>
            <p:spPr bwMode="auto">
              <a:xfrm>
                <a:off x="5190" y="39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7" name="Line 299"/>
              <p:cNvSpPr>
                <a:spLocks noChangeShapeType="1"/>
              </p:cNvSpPr>
              <p:nvPr/>
            </p:nvSpPr>
            <p:spPr bwMode="auto">
              <a:xfrm flipV="1">
                <a:off x="5228" y="390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8" name="Line 300"/>
              <p:cNvSpPr>
                <a:spLocks noChangeShapeType="1"/>
              </p:cNvSpPr>
              <p:nvPr/>
            </p:nvSpPr>
            <p:spPr bwMode="auto">
              <a:xfrm>
                <a:off x="5216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49" name="Line 301"/>
              <p:cNvSpPr>
                <a:spLocks noChangeShapeType="1"/>
              </p:cNvSpPr>
              <p:nvPr/>
            </p:nvSpPr>
            <p:spPr bwMode="auto">
              <a:xfrm flipV="1">
                <a:off x="5254" y="390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0" name="Line 302"/>
              <p:cNvSpPr>
                <a:spLocks noChangeShapeType="1"/>
              </p:cNvSpPr>
              <p:nvPr/>
            </p:nvSpPr>
            <p:spPr bwMode="auto">
              <a:xfrm>
                <a:off x="5242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1" name="Line 303"/>
              <p:cNvSpPr>
                <a:spLocks noChangeShapeType="1"/>
              </p:cNvSpPr>
              <p:nvPr/>
            </p:nvSpPr>
            <p:spPr bwMode="auto">
              <a:xfrm flipV="1">
                <a:off x="5280" y="39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2" name="Line 304"/>
              <p:cNvSpPr>
                <a:spLocks noChangeShapeType="1"/>
              </p:cNvSpPr>
              <p:nvPr/>
            </p:nvSpPr>
            <p:spPr bwMode="auto">
              <a:xfrm>
                <a:off x="5268" y="39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3" name="Line 305"/>
              <p:cNvSpPr>
                <a:spLocks noChangeShapeType="1"/>
              </p:cNvSpPr>
              <p:nvPr/>
            </p:nvSpPr>
            <p:spPr bwMode="auto">
              <a:xfrm flipV="1">
                <a:off x="5306" y="391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4" name="Line 306"/>
              <p:cNvSpPr>
                <a:spLocks noChangeShapeType="1"/>
              </p:cNvSpPr>
              <p:nvPr/>
            </p:nvSpPr>
            <p:spPr bwMode="auto">
              <a:xfrm>
                <a:off x="5294" y="391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5" name="Line 307"/>
              <p:cNvSpPr>
                <a:spLocks noChangeShapeType="1"/>
              </p:cNvSpPr>
              <p:nvPr/>
            </p:nvSpPr>
            <p:spPr bwMode="auto">
              <a:xfrm flipV="1">
                <a:off x="5332" y="393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6" name="Line 308"/>
              <p:cNvSpPr>
                <a:spLocks noChangeShapeType="1"/>
              </p:cNvSpPr>
              <p:nvPr/>
            </p:nvSpPr>
            <p:spPr bwMode="auto">
              <a:xfrm>
                <a:off x="5320" y="39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7" name="Line 309"/>
              <p:cNvSpPr>
                <a:spLocks noChangeShapeType="1"/>
              </p:cNvSpPr>
              <p:nvPr/>
            </p:nvSpPr>
            <p:spPr bwMode="auto">
              <a:xfrm flipV="1">
                <a:off x="5358" y="394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8" name="Line 310"/>
              <p:cNvSpPr>
                <a:spLocks noChangeShapeType="1"/>
              </p:cNvSpPr>
              <p:nvPr/>
            </p:nvSpPr>
            <p:spPr bwMode="auto">
              <a:xfrm>
                <a:off x="5346" y="3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59" name="Line 311"/>
              <p:cNvSpPr>
                <a:spLocks noChangeShapeType="1"/>
              </p:cNvSpPr>
              <p:nvPr/>
            </p:nvSpPr>
            <p:spPr bwMode="auto">
              <a:xfrm flipV="1">
                <a:off x="5385" y="395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0" name="Line 312"/>
              <p:cNvSpPr>
                <a:spLocks noChangeShapeType="1"/>
              </p:cNvSpPr>
              <p:nvPr/>
            </p:nvSpPr>
            <p:spPr bwMode="auto">
              <a:xfrm>
                <a:off x="5373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1" name="Line 313"/>
              <p:cNvSpPr>
                <a:spLocks noChangeShapeType="1"/>
              </p:cNvSpPr>
              <p:nvPr/>
            </p:nvSpPr>
            <p:spPr bwMode="auto">
              <a:xfrm flipV="1">
                <a:off x="5410" y="394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2" name="Line 314"/>
              <p:cNvSpPr>
                <a:spLocks noChangeShapeType="1"/>
              </p:cNvSpPr>
              <p:nvPr/>
            </p:nvSpPr>
            <p:spPr bwMode="auto">
              <a:xfrm>
                <a:off x="5399" y="3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3" name="Line 315"/>
              <p:cNvSpPr>
                <a:spLocks noChangeShapeType="1"/>
              </p:cNvSpPr>
              <p:nvPr/>
            </p:nvSpPr>
            <p:spPr bwMode="auto">
              <a:xfrm flipV="1">
                <a:off x="5436" y="394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4" name="Line 316"/>
              <p:cNvSpPr>
                <a:spLocks noChangeShapeType="1"/>
              </p:cNvSpPr>
              <p:nvPr/>
            </p:nvSpPr>
            <p:spPr bwMode="auto">
              <a:xfrm>
                <a:off x="5425" y="3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5" name="Line 317"/>
              <p:cNvSpPr>
                <a:spLocks noChangeShapeType="1"/>
              </p:cNvSpPr>
              <p:nvPr/>
            </p:nvSpPr>
            <p:spPr bwMode="auto">
              <a:xfrm flipV="1">
                <a:off x="5462" y="396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6" name="Line 318"/>
              <p:cNvSpPr>
                <a:spLocks noChangeShapeType="1"/>
              </p:cNvSpPr>
              <p:nvPr/>
            </p:nvSpPr>
            <p:spPr bwMode="auto">
              <a:xfrm>
                <a:off x="5451" y="39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7" name="Line 319"/>
              <p:cNvSpPr>
                <a:spLocks noChangeShapeType="1"/>
              </p:cNvSpPr>
              <p:nvPr/>
            </p:nvSpPr>
            <p:spPr bwMode="auto">
              <a:xfrm flipV="1">
                <a:off x="5488" y="396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8" name="Line 320"/>
              <p:cNvSpPr>
                <a:spLocks noChangeShapeType="1"/>
              </p:cNvSpPr>
              <p:nvPr/>
            </p:nvSpPr>
            <p:spPr bwMode="auto">
              <a:xfrm>
                <a:off x="5477" y="39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69" name="Line 321"/>
              <p:cNvSpPr>
                <a:spLocks noChangeShapeType="1"/>
              </p:cNvSpPr>
              <p:nvPr/>
            </p:nvSpPr>
            <p:spPr bwMode="auto">
              <a:xfrm flipV="1">
                <a:off x="5515" y="396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0" name="Line 322"/>
              <p:cNvSpPr>
                <a:spLocks noChangeShapeType="1"/>
              </p:cNvSpPr>
              <p:nvPr/>
            </p:nvSpPr>
            <p:spPr bwMode="auto">
              <a:xfrm>
                <a:off x="5503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1" name="Line 323"/>
              <p:cNvSpPr>
                <a:spLocks noChangeShapeType="1"/>
              </p:cNvSpPr>
              <p:nvPr/>
            </p:nvSpPr>
            <p:spPr bwMode="auto">
              <a:xfrm flipV="1">
                <a:off x="5541" y="397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2" name="Line 324"/>
              <p:cNvSpPr>
                <a:spLocks noChangeShapeType="1"/>
              </p:cNvSpPr>
              <p:nvPr/>
            </p:nvSpPr>
            <p:spPr bwMode="auto">
              <a:xfrm>
                <a:off x="5529" y="39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3" name="Line 325"/>
              <p:cNvSpPr>
                <a:spLocks noChangeShapeType="1"/>
              </p:cNvSpPr>
              <p:nvPr/>
            </p:nvSpPr>
            <p:spPr bwMode="auto">
              <a:xfrm flipV="1">
                <a:off x="5567" y="397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4" name="Line 326"/>
              <p:cNvSpPr>
                <a:spLocks noChangeShapeType="1"/>
              </p:cNvSpPr>
              <p:nvPr/>
            </p:nvSpPr>
            <p:spPr bwMode="auto">
              <a:xfrm>
                <a:off x="5555" y="39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5" name="Line 327"/>
              <p:cNvSpPr>
                <a:spLocks noChangeShapeType="1"/>
              </p:cNvSpPr>
              <p:nvPr/>
            </p:nvSpPr>
            <p:spPr bwMode="auto">
              <a:xfrm flipV="1">
                <a:off x="5593" y="3982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6" name="Line 328"/>
              <p:cNvSpPr>
                <a:spLocks noChangeShapeType="1"/>
              </p:cNvSpPr>
              <p:nvPr/>
            </p:nvSpPr>
            <p:spPr bwMode="auto">
              <a:xfrm>
                <a:off x="5581" y="398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7" name="Line 329"/>
              <p:cNvSpPr>
                <a:spLocks noChangeShapeType="1"/>
              </p:cNvSpPr>
              <p:nvPr/>
            </p:nvSpPr>
            <p:spPr bwMode="auto">
              <a:xfrm flipV="1">
                <a:off x="5619" y="398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8" name="Line 330"/>
              <p:cNvSpPr>
                <a:spLocks noChangeShapeType="1"/>
              </p:cNvSpPr>
              <p:nvPr/>
            </p:nvSpPr>
            <p:spPr bwMode="auto">
              <a:xfrm>
                <a:off x="5607" y="39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79" name="Line 331"/>
              <p:cNvSpPr>
                <a:spLocks noChangeShapeType="1"/>
              </p:cNvSpPr>
              <p:nvPr/>
            </p:nvSpPr>
            <p:spPr bwMode="auto">
              <a:xfrm flipV="1">
                <a:off x="5645" y="399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0" name="Line 332"/>
              <p:cNvSpPr>
                <a:spLocks noChangeShapeType="1"/>
              </p:cNvSpPr>
              <p:nvPr/>
            </p:nvSpPr>
            <p:spPr bwMode="auto">
              <a:xfrm>
                <a:off x="5634" y="39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1" name="Line 333"/>
              <p:cNvSpPr>
                <a:spLocks noChangeShapeType="1"/>
              </p:cNvSpPr>
              <p:nvPr/>
            </p:nvSpPr>
            <p:spPr bwMode="auto">
              <a:xfrm flipV="1">
                <a:off x="5671" y="4002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2" name="Line 334"/>
              <p:cNvSpPr>
                <a:spLocks noChangeShapeType="1"/>
              </p:cNvSpPr>
              <p:nvPr/>
            </p:nvSpPr>
            <p:spPr bwMode="auto">
              <a:xfrm>
                <a:off x="5660" y="40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3" name="Line 335"/>
              <p:cNvSpPr>
                <a:spLocks noChangeShapeType="1"/>
              </p:cNvSpPr>
              <p:nvPr/>
            </p:nvSpPr>
            <p:spPr bwMode="auto">
              <a:xfrm flipV="1">
                <a:off x="5697" y="3999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4" name="Line 336"/>
              <p:cNvSpPr>
                <a:spLocks noChangeShapeType="1"/>
              </p:cNvSpPr>
              <p:nvPr/>
            </p:nvSpPr>
            <p:spPr bwMode="auto">
              <a:xfrm>
                <a:off x="5686" y="39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5" name="Line 337"/>
              <p:cNvSpPr>
                <a:spLocks noChangeShapeType="1"/>
              </p:cNvSpPr>
              <p:nvPr/>
            </p:nvSpPr>
            <p:spPr bwMode="auto">
              <a:xfrm flipV="1">
                <a:off x="5723" y="4098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6" name="Line 338"/>
              <p:cNvSpPr>
                <a:spLocks noChangeShapeType="1"/>
              </p:cNvSpPr>
              <p:nvPr/>
            </p:nvSpPr>
            <p:spPr bwMode="auto">
              <a:xfrm>
                <a:off x="5711" y="409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7" name="Line 339"/>
              <p:cNvSpPr>
                <a:spLocks noChangeShapeType="1"/>
              </p:cNvSpPr>
              <p:nvPr/>
            </p:nvSpPr>
            <p:spPr bwMode="auto">
              <a:xfrm>
                <a:off x="2775" y="4160"/>
                <a:ext cx="1" cy="1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8" name="Line 340"/>
              <p:cNvSpPr>
                <a:spLocks noChangeShapeType="1"/>
              </p:cNvSpPr>
              <p:nvPr/>
            </p:nvSpPr>
            <p:spPr bwMode="auto">
              <a:xfrm>
                <a:off x="2763" y="417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89" name="Line 341"/>
              <p:cNvSpPr>
                <a:spLocks noChangeShapeType="1"/>
              </p:cNvSpPr>
              <p:nvPr/>
            </p:nvSpPr>
            <p:spPr bwMode="auto">
              <a:xfrm>
                <a:off x="2801" y="403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0" name="Line 342"/>
              <p:cNvSpPr>
                <a:spLocks noChangeShapeType="1"/>
              </p:cNvSpPr>
              <p:nvPr/>
            </p:nvSpPr>
            <p:spPr bwMode="auto">
              <a:xfrm>
                <a:off x="2789" y="40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1" name="Line 343"/>
              <p:cNvSpPr>
                <a:spLocks noChangeShapeType="1"/>
              </p:cNvSpPr>
              <p:nvPr/>
            </p:nvSpPr>
            <p:spPr bwMode="auto">
              <a:xfrm>
                <a:off x="2827" y="393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2" name="Line 344"/>
              <p:cNvSpPr>
                <a:spLocks noChangeShapeType="1"/>
              </p:cNvSpPr>
              <p:nvPr/>
            </p:nvSpPr>
            <p:spPr bwMode="auto">
              <a:xfrm>
                <a:off x="2815" y="39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3" name="Line 345"/>
              <p:cNvSpPr>
                <a:spLocks noChangeShapeType="1"/>
              </p:cNvSpPr>
              <p:nvPr/>
            </p:nvSpPr>
            <p:spPr bwMode="auto">
              <a:xfrm>
                <a:off x="2853" y="392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4" name="Line 346"/>
              <p:cNvSpPr>
                <a:spLocks noChangeShapeType="1"/>
              </p:cNvSpPr>
              <p:nvPr/>
            </p:nvSpPr>
            <p:spPr bwMode="auto">
              <a:xfrm>
                <a:off x="2841" y="39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5" name="Line 347"/>
              <p:cNvSpPr>
                <a:spLocks noChangeShapeType="1"/>
              </p:cNvSpPr>
              <p:nvPr/>
            </p:nvSpPr>
            <p:spPr bwMode="auto">
              <a:xfrm>
                <a:off x="2879" y="392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6" name="Line 348"/>
              <p:cNvSpPr>
                <a:spLocks noChangeShapeType="1"/>
              </p:cNvSpPr>
              <p:nvPr/>
            </p:nvSpPr>
            <p:spPr bwMode="auto">
              <a:xfrm>
                <a:off x="2867" y="39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7" name="Line 349"/>
              <p:cNvSpPr>
                <a:spLocks noChangeShapeType="1"/>
              </p:cNvSpPr>
              <p:nvPr/>
            </p:nvSpPr>
            <p:spPr bwMode="auto">
              <a:xfrm>
                <a:off x="2905" y="391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8" name="Line 350"/>
              <p:cNvSpPr>
                <a:spLocks noChangeShapeType="1"/>
              </p:cNvSpPr>
              <p:nvPr/>
            </p:nvSpPr>
            <p:spPr bwMode="auto">
              <a:xfrm>
                <a:off x="2893" y="392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99" name="Line 351"/>
              <p:cNvSpPr>
                <a:spLocks noChangeShapeType="1"/>
              </p:cNvSpPr>
              <p:nvPr/>
            </p:nvSpPr>
            <p:spPr bwMode="auto">
              <a:xfrm>
                <a:off x="2931" y="39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0" name="Line 352"/>
              <p:cNvSpPr>
                <a:spLocks noChangeShapeType="1"/>
              </p:cNvSpPr>
              <p:nvPr/>
            </p:nvSpPr>
            <p:spPr bwMode="auto">
              <a:xfrm>
                <a:off x="2919" y="39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1" name="Line 353"/>
              <p:cNvSpPr>
                <a:spLocks noChangeShapeType="1"/>
              </p:cNvSpPr>
              <p:nvPr/>
            </p:nvSpPr>
            <p:spPr bwMode="auto">
              <a:xfrm>
                <a:off x="2957" y="39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2" name="Line 354"/>
              <p:cNvSpPr>
                <a:spLocks noChangeShapeType="1"/>
              </p:cNvSpPr>
              <p:nvPr/>
            </p:nvSpPr>
            <p:spPr bwMode="auto">
              <a:xfrm>
                <a:off x="2945" y="39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3" name="Line 355"/>
              <p:cNvSpPr>
                <a:spLocks noChangeShapeType="1"/>
              </p:cNvSpPr>
              <p:nvPr/>
            </p:nvSpPr>
            <p:spPr bwMode="auto">
              <a:xfrm>
                <a:off x="2984" y="39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4" name="Line 356"/>
              <p:cNvSpPr>
                <a:spLocks noChangeShapeType="1"/>
              </p:cNvSpPr>
              <p:nvPr/>
            </p:nvSpPr>
            <p:spPr bwMode="auto">
              <a:xfrm>
                <a:off x="2972" y="39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5" name="Line 357"/>
              <p:cNvSpPr>
                <a:spLocks noChangeShapeType="1"/>
              </p:cNvSpPr>
              <p:nvPr/>
            </p:nvSpPr>
            <p:spPr bwMode="auto">
              <a:xfrm>
                <a:off x="3010" y="389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6" name="Line 358"/>
              <p:cNvSpPr>
                <a:spLocks noChangeShapeType="1"/>
              </p:cNvSpPr>
              <p:nvPr/>
            </p:nvSpPr>
            <p:spPr bwMode="auto">
              <a:xfrm>
                <a:off x="2998" y="38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7" name="Line 359"/>
              <p:cNvSpPr>
                <a:spLocks noChangeShapeType="1"/>
              </p:cNvSpPr>
              <p:nvPr/>
            </p:nvSpPr>
            <p:spPr bwMode="auto">
              <a:xfrm>
                <a:off x="3036" y="389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8" name="Line 360"/>
              <p:cNvSpPr>
                <a:spLocks noChangeShapeType="1"/>
              </p:cNvSpPr>
              <p:nvPr/>
            </p:nvSpPr>
            <p:spPr bwMode="auto">
              <a:xfrm>
                <a:off x="3024" y="38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09" name="Line 361"/>
              <p:cNvSpPr>
                <a:spLocks noChangeShapeType="1"/>
              </p:cNvSpPr>
              <p:nvPr/>
            </p:nvSpPr>
            <p:spPr bwMode="auto">
              <a:xfrm>
                <a:off x="3062" y="38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0" name="Line 362"/>
              <p:cNvSpPr>
                <a:spLocks noChangeShapeType="1"/>
              </p:cNvSpPr>
              <p:nvPr/>
            </p:nvSpPr>
            <p:spPr bwMode="auto">
              <a:xfrm>
                <a:off x="3050" y="38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1" name="Line 363"/>
              <p:cNvSpPr>
                <a:spLocks noChangeShapeType="1"/>
              </p:cNvSpPr>
              <p:nvPr/>
            </p:nvSpPr>
            <p:spPr bwMode="auto">
              <a:xfrm>
                <a:off x="3088" y="387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2" name="Line 364"/>
              <p:cNvSpPr>
                <a:spLocks noChangeShapeType="1"/>
              </p:cNvSpPr>
              <p:nvPr/>
            </p:nvSpPr>
            <p:spPr bwMode="auto">
              <a:xfrm>
                <a:off x="3076" y="38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3" name="Line 365"/>
              <p:cNvSpPr>
                <a:spLocks noChangeShapeType="1"/>
              </p:cNvSpPr>
              <p:nvPr/>
            </p:nvSpPr>
            <p:spPr bwMode="auto">
              <a:xfrm>
                <a:off x="3114" y="387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4" name="Line 366"/>
              <p:cNvSpPr>
                <a:spLocks noChangeShapeType="1"/>
              </p:cNvSpPr>
              <p:nvPr/>
            </p:nvSpPr>
            <p:spPr bwMode="auto">
              <a:xfrm>
                <a:off x="3102" y="38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5" name="Line 367"/>
              <p:cNvSpPr>
                <a:spLocks noChangeShapeType="1"/>
              </p:cNvSpPr>
              <p:nvPr/>
            </p:nvSpPr>
            <p:spPr bwMode="auto">
              <a:xfrm>
                <a:off x="3140" y="386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6" name="Line 368"/>
              <p:cNvSpPr>
                <a:spLocks noChangeShapeType="1"/>
              </p:cNvSpPr>
              <p:nvPr/>
            </p:nvSpPr>
            <p:spPr bwMode="auto">
              <a:xfrm>
                <a:off x="3128" y="386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7" name="Line 369"/>
              <p:cNvSpPr>
                <a:spLocks noChangeShapeType="1"/>
              </p:cNvSpPr>
              <p:nvPr/>
            </p:nvSpPr>
            <p:spPr bwMode="auto">
              <a:xfrm>
                <a:off x="3166" y="38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8" name="Line 370"/>
              <p:cNvSpPr>
                <a:spLocks noChangeShapeType="1"/>
              </p:cNvSpPr>
              <p:nvPr/>
            </p:nvSpPr>
            <p:spPr bwMode="auto">
              <a:xfrm>
                <a:off x="3154" y="386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19" name="Line 371"/>
              <p:cNvSpPr>
                <a:spLocks noChangeShapeType="1"/>
              </p:cNvSpPr>
              <p:nvPr/>
            </p:nvSpPr>
            <p:spPr bwMode="auto">
              <a:xfrm>
                <a:off x="3192" y="386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0" name="Line 372"/>
              <p:cNvSpPr>
                <a:spLocks noChangeShapeType="1"/>
              </p:cNvSpPr>
              <p:nvPr/>
            </p:nvSpPr>
            <p:spPr bwMode="auto">
              <a:xfrm>
                <a:off x="3180" y="386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1" name="Line 373"/>
              <p:cNvSpPr>
                <a:spLocks noChangeShapeType="1"/>
              </p:cNvSpPr>
              <p:nvPr/>
            </p:nvSpPr>
            <p:spPr bwMode="auto">
              <a:xfrm>
                <a:off x="3218" y="385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2" name="Line 374"/>
              <p:cNvSpPr>
                <a:spLocks noChangeShapeType="1"/>
              </p:cNvSpPr>
              <p:nvPr/>
            </p:nvSpPr>
            <p:spPr bwMode="auto">
              <a:xfrm>
                <a:off x="3206" y="38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3" name="Line 375"/>
              <p:cNvSpPr>
                <a:spLocks noChangeShapeType="1"/>
              </p:cNvSpPr>
              <p:nvPr/>
            </p:nvSpPr>
            <p:spPr bwMode="auto">
              <a:xfrm>
                <a:off x="3245" y="38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4" name="Line 376"/>
              <p:cNvSpPr>
                <a:spLocks noChangeShapeType="1"/>
              </p:cNvSpPr>
              <p:nvPr/>
            </p:nvSpPr>
            <p:spPr bwMode="auto">
              <a:xfrm>
                <a:off x="3233" y="385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5" name="Line 377"/>
              <p:cNvSpPr>
                <a:spLocks noChangeShapeType="1"/>
              </p:cNvSpPr>
              <p:nvPr/>
            </p:nvSpPr>
            <p:spPr bwMode="auto">
              <a:xfrm>
                <a:off x="3271" y="385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6" name="Line 378"/>
              <p:cNvSpPr>
                <a:spLocks noChangeShapeType="1"/>
              </p:cNvSpPr>
              <p:nvPr/>
            </p:nvSpPr>
            <p:spPr bwMode="auto">
              <a:xfrm>
                <a:off x="3259" y="38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7" name="Line 379"/>
              <p:cNvSpPr>
                <a:spLocks noChangeShapeType="1"/>
              </p:cNvSpPr>
              <p:nvPr/>
            </p:nvSpPr>
            <p:spPr bwMode="auto">
              <a:xfrm>
                <a:off x="3297" y="38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8" name="Line 380"/>
              <p:cNvSpPr>
                <a:spLocks noChangeShapeType="1"/>
              </p:cNvSpPr>
              <p:nvPr/>
            </p:nvSpPr>
            <p:spPr bwMode="auto">
              <a:xfrm>
                <a:off x="3285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29" name="Line 381"/>
              <p:cNvSpPr>
                <a:spLocks noChangeShapeType="1"/>
              </p:cNvSpPr>
              <p:nvPr/>
            </p:nvSpPr>
            <p:spPr bwMode="auto">
              <a:xfrm>
                <a:off x="3323" y="382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0" name="Line 382"/>
              <p:cNvSpPr>
                <a:spLocks noChangeShapeType="1"/>
              </p:cNvSpPr>
              <p:nvPr/>
            </p:nvSpPr>
            <p:spPr bwMode="auto">
              <a:xfrm>
                <a:off x="3311" y="38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1" name="Line 383"/>
              <p:cNvSpPr>
                <a:spLocks noChangeShapeType="1"/>
              </p:cNvSpPr>
              <p:nvPr/>
            </p:nvSpPr>
            <p:spPr bwMode="auto">
              <a:xfrm>
                <a:off x="3349" y="381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2" name="Line 384"/>
              <p:cNvSpPr>
                <a:spLocks noChangeShapeType="1"/>
              </p:cNvSpPr>
              <p:nvPr/>
            </p:nvSpPr>
            <p:spPr bwMode="auto">
              <a:xfrm>
                <a:off x="3337" y="38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3" name="Line 385"/>
              <p:cNvSpPr>
                <a:spLocks noChangeShapeType="1"/>
              </p:cNvSpPr>
              <p:nvPr/>
            </p:nvSpPr>
            <p:spPr bwMode="auto">
              <a:xfrm>
                <a:off x="3375" y="380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4" name="Line 386"/>
              <p:cNvSpPr>
                <a:spLocks noChangeShapeType="1"/>
              </p:cNvSpPr>
              <p:nvPr/>
            </p:nvSpPr>
            <p:spPr bwMode="auto">
              <a:xfrm>
                <a:off x="3363" y="38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5" name="Line 387"/>
              <p:cNvSpPr>
                <a:spLocks noChangeShapeType="1"/>
              </p:cNvSpPr>
              <p:nvPr/>
            </p:nvSpPr>
            <p:spPr bwMode="auto">
              <a:xfrm>
                <a:off x="3401" y="379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6" name="Line 388"/>
              <p:cNvSpPr>
                <a:spLocks noChangeShapeType="1"/>
              </p:cNvSpPr>
              <p:nvPr/>
            </p:nvSpPr>
            <p:spPr bwMode="auto">
              <a:xfrm>
                <a:off x="3389" y="37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7" name="Line 389"/>
              <p:cNvSpPr>
                <a:spLocks noChangeShapeType="1"/>
              </p:cNvSpPr>
              <p:nvPr/>
            </p:nvSpPr>
            <p:spPr bwMode="auto">
              <a:xfrm>
                <a:off x="3427" y="377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8" name="Line 390"/>
              <p:cNvSpPr>
                <a:spLocks noChangeShapeType="1"/>
              </p:cNvSpPr>
              <p:nvPr/>
            </p:nvSpPr>
            <p:spPr bwMode="auto">
              <a:xfrm>
                <a:off x="3415" y="377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39" name="Line 391"/>
              <p:cNvSpPr>
                <a:spLocks noChangeShapeType="1"/>
              </p:cNvSpPr>
              <p:nvPr/>
            </p:nvSpPr>
            <p:spPr bwMode="auto">
              <a:xfrm>
                <a:off x="3453" y="376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0" name="Line 392"/>
              <p:cNvSpPr>
                <a:spLocks noChangeShapeType="1"/>
              </p:cNvSpPr>
              <p:nvPr/>
            </p:nvSpPr>
            <p:spPr bwMode="auto">
              <a:xfrm>
                <a:off x="3441" y="376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1" name="Line 393"/>
              <p:cNvSpPr>
                <a:spLocks noChangeShapeType="1"/>
              </p:cNvSpPr>
              <p:nvPr/>
            </p:nvSpPr>
            <p:spPr bwMode="auto">
              <a:xfrm>
                <a:off x="3480" y="375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2" name="Line 394"/>
              <p:cNvSpPr>
                <a:spLocks noChangeShapeType="1"/>
              </p:cNvSpPr>
              <p:nvPr/>
            </p:nvSpPr>
            <p:spPr bwMode="auto">
              <a:xfrm>
                <a:off x="3468" y="37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3" name="Line 395"/>
              <p:cNvSpPr>
                <a:spLocks noChangeShapeType="1"/>
              </p:cNvSpPr>
              <p:nvPr/>
            </p:nvSpPr>
            <p:spPr bwMode="auto">
              <a:xfrm>
                <a:off x="3506" y="37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4" name="Line 396"/>
              <p:cNvSpPr>
                <a:spLocks noChangeShapeType="1"/>
              </p:cNvSpPr>
              <p:nvPr/>
            </p:nvSpPr>
            <p:spPr bwMode="auto">
              <a:xfrm>
                <a:off x="3494" y="37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5" name="Line 397"/>
              <p:cNvSpPr>
                <a:spLocks noChangeShapeType="1"/>
              </p:cNvSpPr>
              <p:nvPr/>
            </p:nvSpPr>
            <p:spPr bwMode="auto">
              <a:xfrm>
                <a:off x="3532" y="373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6" name="Line 398"/>
              <p:cNvSpPr>
                <a:spLocks noChangeShapeType="1"/>
              </p:cNvSpPr>
              <p:nvPr/>
            </p:nvSpPr>
            <p:spPr bwMode="auto">
              <a:xfrm>
                <a:off x="3520" y="373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7" name="Line 399"/>
              <p:cNvSpPr>
                <a:spLocks noChangeShapeType="1"/>
              </p:cNvSpPr>
              <p:nvPr/>
            </p:nvSpPr>
            <p:spPr bwMode="auto">
              <a:xfrm>
                <a:off x="3558" y="371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8" name="Line 400"/>
              <p:cNvSpPr>
                <a:spLocks noChangeShapeType="1"/>
              </p:cNvSpPr>
              <p:nvPr/>
            </p:nvSpPr>
            <p:spPr bwMode="auto">
              <a:xfrm>
                <a:off x="3546" y="37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49" name="Line 401"/>
              <p:cNvSpPr>
                <a:spLocks noChangeShapeType="1"/>
              </p:cNvSpPr>
              <p:nvPr/>
            </p:nvSpPr>
            <p:spPr bwMode="auto">
              <a:xfrm>
                <a:off x="3584" y="370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0" name="Line 402"/>
              <p:cNvSpPr>
                <a:spLocks noChangeShapeType="1"/>
              </p:cNvSpPr>
              <p:nvPr/>
            </p:nvSpPr>
            <p:spPr bwMode="auto">
              <a:xfrm>
                <a:off x="3572" y="37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1" name="Line 403"/>
              <p:cNvSpPr>
                <a:spLocks noChangeShapeType="1"/>
              </p:cNvSpPr>
              <p:nvPr/>
            </p:nvSpPr>
            <p:spPr bwMode="auto">
              <a:xfrm>
                <a:off x="3610" y="367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2" name="Line 404"/>
              <p:cNvSpPr>
                <a:spLocks noChangeShapeType="1"/>
              </p:cNvSpPr>
              <p:nvPr/>
            </p:nvSpPr>
            <p:spPr bwMode="auto">
              <a:xfrm>
                <a:off x="3598" y="368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3" name="Line 405"/>
              <p:cNvSpPr>
                <a:spLocks noChangeShapeType="1"/>
              </p:cNvSpPr>
              <p:nvPr/>
            </p:nvSpPr>
            <p:spPr bwMode="auto">
              <a:xfrm>
                <a:off x="3636" y="365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4" name="Line 406"/>
              <p:cNvSpPr>
                <a:spLocks noChangeShapeType="1"/>
              </p:cNvSpPr>
              <p:nvPr/>
            </p:nvSpPr>
            <p:spPr bwMode="auto">
              <a:xfrm>
                <a:off x="3624" y="365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5" name="Line 407"/>
              <p:cNvSpPr>
                <a:spLocks noChangeShapeType="1"/>
              </p:cNvSpPr>
              <p:nvPr/>
            </p:nvSpPr>
            <p:spPr bwMode="auto">
              <a:xfrm>
                <a:off x="3662" y="364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6" name="Line 408"/>
              <p:cNvSpPr>
                <a:spLocks noChangeShapeType="1"/>
              </p:cNvSpPr>
              <p:nvPr/>
            </p:nvSpPr>
            <p:spPr bwMode="auto">
              <a:xfrm>
                <a:off x="3650" y="36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7" name="Line 409"/>
              <p:cNvSpPr>
                <a:spLocks noChangeShapeType="1"/>
              </p:cNvSpPr>
              <p:nvPr/>
            </p:nvSpPr>
            <p:spPr bwMode="auto">
              <a:xfrm>
                <a:off x="3688" y="36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8" name="Line 410"/>
              <p:cNvSpPr>
                <a:spLocks noChangeShapeType="1"/>
              </p:cNvSpPr>
              <p:nvPr/>
            </p:nvSpPr>
            <p:spPr bwMode="auto">
              <a:xfrm>
                <a:off x="3676" y="36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59" name="Line 411"/>
              <p:cNvSpPr>
                <a:spLocks noChangeShapeType="1"/>
              </p:cNvSpPr>
              <p:nvPr/>
            </p:nvSpPr>
            <p:spPr bwMode="auto">
              <a:xfrm>
                <a:off x="3714" y="360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0" name="Line 412"/>
              <p:cNvSpPr>
                <a:spLocks noChangeShapeType="1"/>
              </p:cNvSpPr>
              <p:nvPr/>
            </p:nvSpPr>
            <p:spPr bwMode="auto">
              <a:xfrm>
                <a:off x="3702" y="36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1" name="Line 413"/>
              <p:cNvSpPr>
                <a:spLocks noChangeShapeType="1"/>
              </p:cNvSpPr>
              <p:nvPr/>
            </p:nvSpPr>
            <p:spPr bwMode="auto">
              <a:xfrm>
                <a:off x="3741" y="358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2" name="Line 414"/>
              <p:cNvSpPr>
                <a:spLocks noChangeShapeType="1"/>
              </p:cNvSpPr>
              <p:nvPr/>
            </p:nvSpPr>
            <p:spPr bwMode="auto">
              <a:xfrm>
                <a:off x="3729" y="35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63" name="Line 415"/>
              <p:cNvSpPr>
                <a:spLocks noChangeShapeType="1"/>
              </p:cNvSpPr>
              <p:nvPr/>
            </p:nvSpPr>
            <p:spPr bwMode="auto">
              <a:xfrm>
                <a:off x="3767" y="355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00" name="Group 617"/>
            <p:cNvGrpSpPr>
              <a:grpSpLocks/>
            </p:cNvGrpSpPr>
            <p:nvPr/>
          </p:nvGrpSpPr>
          <p:grpSpPr bwMode="auto">
            <a:xfrm>
              <a:off x="2763" y="2943"/>
              <a:ext cx="2973" cy="1369"/>
              <a:chOff x="2763" y="2943"/>
              <a:chExt cx="2973" cy="1369"/>
            </a:xfrm>
          </p:grpSpPr>
          <p:sp>
            <p:nvSpPr>
              <p:cNvPr id="39164" name="Line 417"/>
              <p:cNvSpPr>
                <a:spLocks noChangeShapeType="1"/>
              </p:cNvSpPr>
              <p:nvPr/>
            </p:nvSpPr>
            <p:spPr bwMode="auto">
              <a:xfrm>
                <a:off x="3755" y="35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5" name="Line 418"/>
              <p:cNvSpPr>
                <a:spLocks noChangeShapeType="1"/>
              </p:cNvSpPr>
              <p:nvPr/>
            </p:nvSpPr>
            <p:spPr bwMode="auto">
              <a:xfrm>
                <a:off x="3793" y="35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6" name="Line 419"/>
              <p:cNvSpPr>
                <a:spLocks noChangeShapeType="1"/>
              </p:cNvSpPr>
              <p:nvPr/>
            </p:nvSpPr>
            <p:spPr bwMode="auto">
              <a:xfrm>
                <a:off x="3781" y="35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7" name="Line 420"/>
              <p:cNvSpPr>
                <a:spLocks noChangeShapeType="1"/>
              </p:cNvSpPr>
              <p:nvPr/>
            </p:nvSpPr>
            <p:spPr bwMode="auto">
              <a:xfrm>
                <a:off x="3818" y="351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8" name="Line 421"/>
              <p:cNvSpPr>
                <a:spLocks noChangeShapeType="1"/>
              </p:cNvSpPr>
              <p:nvPr/>
            </p:nvSpPr>
            <p:spPr bwMode="auto">
              <a:xfrm>
                <a:off x="3807" y="35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9" name="Line 422"/>
              <p:cNvSpPr>
                <a:spLocks noChangeShapeType="1"/>
              </p:cNvSpPr>
              <p:nvPr/>
            </p:nvSpPr>
            <p:spPr bwMode="auto">
              <a:xfrm>
                <a:off x="3844" y="349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0" name="Line 423"/>
              <p:cNvSpPr>
                <a:spLocks noChangeShapeType="1"/>
              </p:cNvSpPr>
              <p:nvPr/>
            </p:nvSpPr>
            <p:spPr bwMode="auto">
              <a:xfrm>
                <a:off x="3833" y="34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1" name="Line 424"/>
              <p:cNvSpPr>
                <a:spLocks noChangeShapeType="1"/>
              </p:cNvSpPr>
              <p:nvPr/>
            </p:nvSpPr>
            <p:spPr bwMode="auto">
              <a:xfrm>
                <a:off x="3871" y="346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2" name="Line 425"/>
              <p:cNvSpPr>
                <a:spLocks noChangeShapeType="1"/>
              </p:cNvSpPr>
              <p:nvPr/>
            </p:nvSpPr>
            <p:spPr bwMode="auto">
              <a:xfrm>
                <a:off x="3859" y="34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3" name="Line 426"/>
              <p:cNvSpPr>
                <a:spLocks noChangeShapeType="1"/>
              </p:cNvSpPr>
              <p:nvPr/>
            </p:nvSpPr>
            <p:spPr bwMode="auto">
              <a:xfrm>
                <a:off x="3897" y="341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4" name="Line 427"/>
              <p:cNvSpPr>
                <a:spLocks noChangeShapeType="1"/>
              </p:cNvSpPr>
              <p:nvPr/>
            </p:nvSpPr>
            <p:spPr bwMode="auto">
              <a:xfrm>
                <a:off x="3885" y="34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5" name="Line 428"/>
              <p:cNvSpPr>
                <a:spLocks noChangeShapeType="1"/>
              </p:cNvSpPr>
              <p:nvPr/>
            </p:nvSpPr>
            <p:spPr bwMode="auto">
              <a:xfrm>
                <a:off x="3923" y="337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6" name="Line 429"/>
              <p:cNvSpPr>
                <a:spLocks noChangeShapeType="1"/>
              </p:cNvSpPr>
              <p:nvPr/>
            </p:nvSpPr>
            <p:spPr bwMode="auto">
              <a:xfrm>
                <a:off x="3911" y="337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7" name="Line 430"/>
              <p:cNvSpPr>
                <a:spLocks noChangeShapeType="1"/>
              </p:cNvSpPr>
              <p:nvPr/>
            </p:nvSpPr>
            <p:spPr bwMode="auto">
              <a:xfrm>
                <a:off x="3949" y="33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8" name="Line 431"/>
              <p:cNvSpPr>
                <a:spLocks noChangeShapeType="1"/>
              </p:cNvSpPr>
              <p:nvPr/>
            </p:nvSpPr>
            <p:spPr bwMode="auto">
              <a:xfrm>
                <a:off x="3937" y="33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79" name="Line 432"/>
              <p:cNvSpPr>
                <a:spLocks noChangeShapeType="1"/>
              </p:cNvSpPr>
              <p:nvPr/>
            </p:nvSpPr>
            <p:spPr bwMode="auto">
              <a:xfrm>
                <a:off x="3975" y="326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0" name="Line 433"/>
              <p:cNvSpPr>
                <a:spLocks noChangeShapeType="1"/>
              </p:cNvSpPr>
              <p:nvPr/>
            </p:nvSpPr>
            <p:spPr bwMode="auto">
              <a:xfrm>
                <a:off x="3963" y="32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1" name="Line 434"/>
              <p:cNvSpPr>
                <a:spLocks noChangeShapeType="1"/>
              </p:cNvSpPr>
              <p:nvPr/>
            </p:nvSpPr>
            <p:spPr bwMode="auto">
              <a:xfrm>
                <a:off x="4001" y="31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2" name="Line 435"/>
              <p:cNvSpPr>
                <a:spLocks noChangeShapeType="1"/>
              </p:cNvSpPr>
              <p:nvPr/>
            </p:nvSpPr>
            <p:spPr bwMode="auto">
              <a:xfrm>
                <a:off x="3990" y="31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3" name="Line 436"/>
              <p:cNvSpPr>
                <a:spLocks noChangeShapeType="1"/>
              </p:cNvSpPr>
              <p:nvPr/>
            </p:nvSpPr>
            <p:spPr bwMode="auto">
              <a:xfrm>
                <a:off x="4027" y="31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4" name="Line 437"/>
              <p:cNvSpPr>
                <a:spLocks noChangeShapeType="1"/>
              </p:cNvSpPr>
              <p:nvPr/>
            </p:nvSpPr>
            <p:spPr bwMode="auto">
              <a:xfrm>
                <a:off x="4016" y="31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5" name="Line 438"/>
              <p:cNvSpPr>
                <a:spLocks noChangeShapeType="1"/>
              </p:cNvSpPr>
              <p:nvPr/>
            </p:nvSpPr>
            <p:spPr bwMode="auto">
              <a:xfrm>
                <a:off x="4053" y="294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6" name="Line 439"/>
              <p:cNvSpPr>
                <a:spLocks noChangeShapeType="1"/>
              </p:cNvSpPr>
              <p:nvPr/>
            </p:nvSpPr>
            <p:spPr bwMode="auto">
              <a:xfrm>
                <a:off x="4042" y="29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7" name="Line 440"/>
              <p:cNvSpPr>
                <a:spLocks noChangeShapeType="1"/>
              </p:cNvSpPr>
              <p:nvPr/>
            </p:nvSpPr>
            <p:spPr bwMode="auto">
              <a:xfrm>
                <a:off x="4079" y="294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8" name="Line 441"/>
              <p:cNvSpPr>
                <a:spLocks noChangeShapeType="1"/>
              </p:cNvSpPr>
              <p:nvPr/>
            </p:nvSpPr>
            <p:spPr bwMode="auto">
              <a:xfrm>
                <a:off x="4068" y="29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89" name="Line 442"/>
              <p:cNvSpPr>
                <a:spLocks noChangeShapeType="1"/>
              </p:cNvSpPr>
              <p:nvPr/>
            </p:nvSpPr>
            <p:spPr bwMode="auto">
              <a:xfrm>
                <a:off x="4105" y="310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0" name="Line 443"/>
              <p:cNvSpPr>
                <a:spLocks noChangeShapeType="1"/>
              </p:cNvSpPr>
              <p:nvPr/>
            </p:nvSpPr>
            <p:spPr bwMode="auto">
              <a:xfrm>
                <a:off x="4094" y="31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1" name="Line 444"/>
              <p:cNvSpPr>
                <a:spLocks noChangeShapeType="1"/>
              </p:cNvSpPr>
              <p:nvPr/>
            </p:nvSpPr>
            <p:spPr bwMode="auto">
              <a:xfrm>
                <a:off x="4132" y="319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2" name="Line 445"/>
              <p:cNvSpPr>
                <a:spLocks noChangeShapeType="1"/>
              </p:cNvSpPr>
              <p:nvPr/>
            </p:nvSpPr>
            <p:spPr bwMode="auto">
              <a:xfrm>
                <a:off x="4120" y="31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3" name="Line 446"/>
              <p:cNvSpPr>
                <a:spLocks noChangeShapeType="1"/>
              </p:cNvSpPr>
              <p:nvPr/>
            </p:nvSpPr>
            <p:spPr bwMode="auto">
              <a:xfrm>
                <a:off x="4158" y="326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4" name="Line 447"/>
              <p:cNvSpPr>
                <a:spLocks noChangeShapeType="1"/>
              </p:cNvSpPr>
              <p:nvPr/>
            </p:nvSpPr>
            <p:spPr bwMode="auto">
              <a:xfrm>
                <a:off x="4146" y="32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5" name="Line 448"/>
              <p:cNvSpPr>
                <a:spLocks noChangeShapeType="1"/>
              </p:cNvSpPr>
              <p:nvPr/>
            </p:nvSpPr>
            <p:spPr bwMode="auto">
              <a:xfrm>
                <a:off x="4184" y="331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6" name="Line 449"/>
              <p:cNvSpPr>
                <a:spLocks noChangeShapeType="1"/>
              </p:cNvSpPr>
              <p:nvPr/>
            </p:nvSpPr>
            <p:spPr bwMode="auto">
              <a:xfrm>
                <a:off x="4172" y="33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7" name="Line 450"/>
              <p:cNvSpPr>
                <a:spLocks noChangeShapeType="1"/>
              </p:cNvSpPr>
              <p:nvPr/>
            </p:nvSpPr>
            <p:spPr bwMode="auto">
              <a:xfrm>
                <a:off x="4210" y="336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8" name="Line 451"/>
              <p:cNvSpPr>
                <a:spLocks noChangeShapeType="1"/>
              </p:cNvSpPr>
              <p:nvPr/>
            </p:nvSpPr>
            <p:spPr bwMode="auto">
              <a:xfrm>
                <a:off x="4198" y="336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99" name="Line 452"/>
              <p:cNvSpPr>
                <a:spLocks noChangeShapeType="1"/>
              </p:cNvSpPr>
              <p:nvPr/>
            </p:nvSpPr>
            <p:spPr bwMode="auto">
              <a:xfrm>
                <a:off x="4236" y="341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0" name="Line 453"/>
              <p:cNvSpPr>
                <a:spLocks noChangeShapeType="1"/>
              </p:cNvSpPr>
              <p:nvPr/>
            </p:nvSpPr>
            <p:spPr bwMode="auto">
              <a:xfrm>
                <a:off x="4225" y="34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1" name="Line 454"/>
              <p:cNvSpPr>
                <a:spLocks noChangeShapeType="1"/>
              </p:cNvSpPr>
              <p:nvPr/>
            </p:nvSpPr>
            <p:spPr bwMode="auto">
              <a:xfrm>
                <a:off x="4262" y="346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2" name="Line 455"/>
              <p:cNvSpPr>
                <a:spLocks noChangeShapeType="1"/>
              </p:cNvSpPr>
              <p:nvPr/>
            </p:nvSpPr>
            <p:spPr bwMode="auto">
              <a:xfrm>
                <a:off x="4251" y="34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3" name="Line 456"/>
              <p:cNvSpPr>
                <a:spLocks noChangeShapeType="1"/>
              </p:cNvSpPr>
              <p:nvPr/>
            </p:nvSpPr>
            <p:spPr bwMode="auto">
              <a:xfrm>
                <a:off x="4288" y="348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4" name="Line 457"/>
              <p:cNvSpPr>
                <a:spLocks noChangeShapeType="1"/>
              </p:cNvSpPr>
              <p:nvPr/>
            </p:nvSpPr>
            <p:spPr bwMode="auto">
              <a:xfrm>
                <a:off x="4276" y="349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5" name="Line 458"/>
              <p:cNvSpPr>
                <a:spLocks noChangeShapeType="1"/>
              </p:cNvSpPr>
              <p:nvPr/>
            </p:nvSpPr>
            <p:spPr bwMode="auto">
              <a:xfrm>
                <a:off x="4314" y="350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6" name="Line 459"/>
              <p:cNvSpPr>
                <a:spLocks noChangeShapeType="1"/>
              </p:cNvSpPr>
              <p:nvPr/>
            </p:nvSpPr>
            <p:spPr bwMode="auto">
              <a:xfrm>
                <a:off x="4302" y="35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7" name="Line 460"/>
              <p:cNvSpPr>
                <a:spLocks noChangeShapeType="1"/>
              </p:cNvSpPr>
              <p:nvPr/>
            </p:nvSpPr>
            <p:spPr bwMode="auto">
              <a:xfrm>
                <a:off x="4340" y="352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8" name="Line 461"/>
              <p:cNvSpPr>
                <a:spLocks noChangeShapeType="1"/>
              </p:cNvSpPr>
              <p:nvPr/>
            </p:nvSpPr>
            <p:spPr bwMode="auto">
              <a:xfrm>
                <a:off x="4328" y="352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09" name="Line 462"/>
              <p:cNvSpPr>
                <a:spLocks noChangeShapeType="1"/>
              </p:cNvSpPr>
              <p:nvPr/>
            </p:nvSpPr>
            <p:spPr bwMode="auto">
              <a:xfrm>
                <a:off x="4367" y="354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0" name="Line 463"/>
              <p:cNvSpPr>
                <a:spLocks noChangeShapeType="1"/>
              </p:cNvSpPr>
              <p:nvPr/>
            </p:nvSpPr>
            <p:spPr bwMode="auto">
              <a:xfrm>
                <a:off x="4355" y="35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1" name="Line 464"/>
              <p:cNvSpPr>
                <a:spLocks noChangeShapeType="1"/>
              </p:cNvSpPr>
              <p:nvPr/>
            </p:nvSpPr>
            <p:spPr bwMode="auto">
              <a:xfrm>
                <a:off x="4393" y="356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2" name="Line 465"/>
              <p:cNvSpPr>
                <a:spLocks noChangeShapeType="1"/>
              </p:cNvSpPr>
              <p:nvPr/>
            </p:nvSpPr>
            <p:spPr bwMode="auto">
              <a:xfrm>
                <a:off x="4381" y="356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3" name="Line 466"/>
              <p:cNvSpPr>
                <a:spLocks noChangeShapeType="1"/>
              </p:cNvSpPr>
              <p:nvPr/>
            </p:nvSpPr>
            <p:spPr bwMode="auto">
              <a:xfrm>
                <a:off x="4419" y="35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4" name="Line 467"/>
              <p:cNvSpPr>
                <a:spLocks noChangeShapeType="1"/>
              </p:cNvSpPr>
              <p:nvPr/>
            </p:nvSpPr>
            <p:spPr bwMode="auto">
              <a:xfrm>
                <a:off x="4407" y="35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5" name="Line 468"/>
              <p:cNvSpPr>
                <a:spLocks noChangeShapeType="1"/>
              </p:cNvSpPr>
              <p:nvPr/>
            </p:nvSpPr>
            <p:spPr bwMode="auto">
              <a:xfrm>
                <a:off x="4445" y="360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6" name="Line 469"/>
              <p:cNvSpPr>
                <a:spLocks noChangeShapeType="1"/>
              </p:cNvSpPr>
              <p:nvPr/>
            </p:nvSpPr>
            <p:spPr bwMode="auto">
              <a:xfrm>
                <a:off x="4433" y="36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7" name="Line 470"/>
              <p:cNvSpPr>
                <a:spLocks noChangeShapeType="1"/>
              </p:cNvSpPr>
              <p:nvPr/>
            </p:nvSpPr>
            <p:spPr bwMode="auto">
              <a:xfrm>
                <a:off x="4471" y="362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8" name="Line 471"/>
              <p:cNvSpPr>
                <a:spLocks noChangeShapeType="1"/>
              </p:cNvSpPr>
              <p:nvPr/>
            </p:nvSpPr>
            <p:spPr bwMode="auto">
              <a:xfrm>
                <a:off x="4459" y="36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19" name="Line 472"/>
              <p:cNvSpPr>
                <a:spLocks noChangeShapeType="1"/>
              </p:cNvSpPr>
              <p:nvPr/>
            </p:nvSpPr>
            <p:spPr bwMode="auto">
              <a:xfrm>
                <a:off x="4497" y="364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0" name="Line 473"/>
              <p:cNvSpPr>
                <a:spLocks noChangeShapeType="1"/>
              </p:cNvSpPr>
              <p:nvPr/>
            </p:nvSpPr>
            <p:spPr bwMode="auto">
              <a:xfrm>
                <a:off x="4485" y="364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1" name="Line 474"/>
              <p:cNvSpPr>
                <a:spLocks noChangeShapeType="1"/>
              </p:cNvSpPr>
              <p:nvPr/>
            </p:nvSpPr>
            <p:spPr bwMode="auto">
              <a:xfrm>
                <a:off x="4523" y="365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2" name="Line 475"/>
              <p:cNvSpPr>
                <a:spLocks noChangeShapeType="1"/>
              </p:cNvSpPr>
              <p:nvPr/>
            </p:nvSpPr>
            <p:spPr bwMode="auto">
              <a:xfrm>
                <a:off x="4511" y="365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3" name="Line 476"/>
              <p:cNvSpPr>
                <a:spLocks noChangeShapeType="1"/>
              </p:cNvSpPr>
              <p:nvPr/>
            </p:nvSpPr>
            <p:spPr bwMode="auto">
              <a:xfrm>
                <a:off x="4549" y="367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4" name="Line 477"/>
              <p:cNvSpPr>
                <a:spLocks noChangeShapeType="1"/>
              </p:cNvSpPr>
              <p:nvPr/>
            </p:nvSpPr>
            <p:spPr bwMode="auto">
              <a:xfrm>
                <a:off x="4537" y="36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5" name="Line 478"/>
              <p:cNvSpPr>
                <a:spLocks noChangeShapeType="1"/>
              </p:cNvSpPr>
              <p:nvPr/>
            </p:nvSpPr>
            <p:spPr bwMode="auto">
              <a:xfrm>
                <a:off x="4575" y="369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6" name="Line 479"/>
              <p:cNvSpPr>
                <a:spLocks noChangeShapeType="1"/>
              </p:cNvSpPr>
              <p:nvPr/>
            </p:nvSpPr>
            <p:spPr bwMode="auto">
              <a:xfrm>
                <a:off x="4563" y="369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7" name="Line 480"/>
              <p:cNvSpPr>
                <a:spLocks noChangeShapeType="1"/>
              </p:cNvSpPr>
              <p:nvPr/>
            </p:nvSpPr>
            <p:spPr bwMode="auto">
              <a:xfrm>
                <a:off x="4601" y="371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8" name="Line 481"/>
              <p:cNvSpPr>
                <a:spLocks noChangeShapeType="1"/>
              </p:cNvSpPr>
              <p:nvPr/>
            </p:nvSpPr>
            <p:spPr bwMode="auto">
              <a:xfrm>
                <a:off x="4589" y="371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29" name="Line 482"/>
              <p:cNvSpPr>
                <a:spLocks noChangeShapeType="1"/>
              </p:cNvSpPr>
              <p:nvPr/>
            </p:nvSpPr>
            <p:spPr bwMode="auto">
              <a:xfrm>
                <a:off x="4628" y="372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0" name="Line 483"/>
              <p:cNvSpPr>
                <a:spLocks noChangeShapeType="1"/>
              </p:cNvSpPr>
              <p:nvPr/>
            </p:nvSpPr>
            <p:spPr bwMode="auto">
              <a:xfrm>
                <a:off x="4616" y="37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1" name="Line 484"/>
              <p:cNvSpPr>
                <a:spLocks noChangeShapeType="1"/>
              </p:cNvSpPr>
              <p:nvPr/>
            </p:nvSpPr>
            <p:spPr bwMode="auto">
              <a:xfrm>
                <a:off x="4654" y="37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2" name="Line 485"/>
              <p:cNvSpPr>
                <a:spLocks noChangeShapeType="1"/>
              </p:cNvSpPr>
              <p:nvPr/>
            </p:nvSpPr>
            <p:spPr bwMode="auto">
              <a:xfrm>
                <a:off x="4642" y="37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3" name="Line 486"/>
              <p:cNvSpPr>
                <a:spLocks noChangeShapeType="1"/>
              </p:cNvSpPr>
              <p:nvPr/>
            </p:nvSpPr>
            <p:spPr bwMode="auto">
              <a:xfrm>
                <a:off x="4680" y="375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4" name="Line 487"/>
              <p:cNvSpPr>
                <a:spLocks noChangeShapeType="1"/>
              </p:cNvSpPr>
              <p:nvPr/>
            </p:nvSpPr>
            <p:spPr bwMode="auto">
              <a:xfrm>
                <a:off x="4668" y="37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5" name="Line 488"/>
              <p:cNvSpPr>
                <a:spLocks noChangeShapeType="1"/>
              </p:cNvSpPr>
              <p:nvPr/>
            </p:nvSpPr>
            <p:spPr bwMode="auto">
              <a:xfrm>
                <a:off x="4706" y="376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6" name="Line 489"/>
              <p:cNvSpPr>
                <a:spLocks noChangeShapeType="1"/>
              </p:cNvSpPr>
              <p:nvPr/>
            </p:nvSpPr>
            <p:spPr bwMode="auto">
              <a:xfrm>
                <a:off x="4694" y="37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7" name="Line 490"/>
              <p:cNvSpPr>
                <a:spLocks noChangeShapeType="1"/>
              </p:cNvSpPr>
              <p:nvPr/>
            </p:nvSpPr>
            <p:spPr bwMode="auto">
              <a:xfrm>
                <a:off x="4732" y="377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8" name="Line 491"/>
              <p:cNvSpPr>
                <a:spLocks noChangeShapeType="1"/>
              </p:cNvSpPr>
              <p:nvPr/>
            </p:nvSpPr>
            <p:spPr bwMode="auto">
              <a:xfrm>
                <a:off x="4720" y="37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39" name="Line 492"/>
              <p:cNvSpPr>
                <a:spLocks noChangeShapeType="1"/>
              </p:cNvSpPr>
              <p:nvPr/>
            </p:nvSpPr>
            <p:spPr bwMode="auto">
              <a:xfrm>
                <a:off x="4758" y="379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0" name="Line 493"/>
              <p:cNvSpPr>
                <a:spLocks noChangeShapeType="1"/>
              </p:cNvSpPr>
              <p:nvPr/>
            </p:nvSpPr>
            <p:spPr bwMode="auto">
              <a:xfrm>
                <a:off x="4746" y="37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1" name="Line 494"/>
              <p:cNvSpPr>
                <a:spLocks noChangeShapeType="1"/>
              </p:cNvSpPr>
              <p:nvPr/>
            </p:nvSpPr>
            <p:spPr bwMode="auto">
              <a:xfrm>
                <a:off x="4784" y="380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2" name="Line 495"/>
              <p:cNvSpPr>
                <a:spLocks noChangeShapeType="1"/>
              </p:cNvSpPr>
              <p:nvPr/>
            </p:nvSpPr>
            <p:spPr bwMode="auto">
              <a:xfrm>
                <a:off x="4772" y="38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3" name="Line 496"/>
              <p:cNvSpPr>
                <a:spLocks noChangeShapeType="1"/>
              </p:cNvSpPr>
              <p:nvPr/>
            </p:nvSpPr>
            <p:spPr bwMode="auto">
              <a:xfrm>
                <a:off x="4810" y="381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4" name="Line 497"/>
              <p:cNvSpPr>
                <a:spLocks noChangeShapeType="1"/>
              </p:cNvSpPr>
              <p:nvPr/>
            </p:nvSpPr>
            <p:spPr bwMode="auto">
              <a:xfrm>
                <a:off x="4798" y="382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5" name="Line 498"/>
              <p:cNvSpPr>
                <a:spLocks noChangeShapeType="1"/>
              </p:cNvSpPr>
              <p:nvPr/>
            </p:nvSpPr>
            <p:spPr bwMode="auto">
              <a:xfrm>
                <a:off x="4836" y="382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6" name="Line 499"/>
              <p:cNvSpPr>
                <a:spLocks noChangeShapeType="1"/>
              </p:cNvSpPr>
              <p:nvPr/>
            </p:nvSpPr>
            <p:spPr bwMode="auto">
              <a:xfrm>
                <a:off x="4824" y="38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7" name="Line 500"/>
              <p:cNvSpPr>
                <a:spLocks noChangeShapeType="1"/>
              </p:cNvSpPr>
              <p:nvPr/>
            </p:nvSpPr>
            <p:spPr bwMode="auto">
              <a:xfrm>
                <a:off x="4862" y="383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8" name="Line 501"/>
              <p:cNvSpPr>
                <a:spLocks noChangeShapeType="1"/>
              </p:cNvSpPr>
              <p:nvPr/>
            </p:nvSpPr>
            <p:spPr bwMode="auto">
              <a:xfrm>
                <a:off x="4850" y="383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49" name="Line 502"/>
              <p:cNvSpPr>
                <a:spLocks noChangeShapeType="1"/>
              </p:cNvSpPr>
              <p:nvPr/>
            </p:nvSpPr>
            <p:spPr bwMode="auto">
              <a:xfrm>
                <a:off x="4889" y="383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0" name="Line 503"/>
              <p:cNvSpPr>
                <a:spLocks noChangeShapeType="1"/>
              </p:cNvSpPr>
              <p:nvPr/>
            </p:nvSpPr>
            <p:spPr bwMode="auto">
              <a:xfrm>
                <a:off x="4877" y="38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1" name="Line 504"/>
              <p:cNvSpPr>
                <a:spLocks noChangeShapeType="1"/>
              </p:cNvSpPr>
              <p:nvPr/>
            </p:nvSpPr>
            <p:spPr bwMode="auto">
              <a:xfrm>
                <a:off x="4915" y="383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2" name="Line 505"/>
              <p:cNvSpPr>
                <a:spLocks noChangeShapeType="1"/>
              </p:cNvSpPr>
              <p:nvPr/>
            </p:nvSpPr>
            <p:spPr bwMode="auto">
              <a:xfrm>
                <a:off x="4903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3" name="Line 506"/>
              <p:cNvSpPr>
                <a:spLocks noChangeShapeType="1"/>
              </p:cNvSpPr>
              <p:nvPr/>
            </p:nvSpPr>
            <p:spPr bwMode="auto">
              <a:xfrm>
                <a:off x="4941" y="383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4" name="Line 507"/>
              <p:cNvSpPr>
                <a:spLocks noChangeShapeType="1"/>
              </p:cNvSpPr>
              <p:nvPr/>
            </p:nvSpPr>
            <p:spPr bwMode="auto">
              <a:xfrm>
                <a:off x="4929" y="38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5" name="Line 508"/>
              <p:cNvSpPr>
                <a:spLocks noChangeShapeType="1"/>
              </p:cNvSpPr>
              <p:nvPr/>
            </p:nvSpPr>
            <p:spPr bwMode="auto">
              <a:xfrm>
                <a:off x="4967" y="384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6" name="Line 509"/>
              <p:cNvSpPr>
                <a:spLocks noChangeShapeType="1"/>
              </p:cNvSpPr>
              <p:nvPr/>
            </p:nvSpPr>
            <p:spPr bwMode="auto">
              <a:xfrm>
                <a:off x="4955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7" name="Line 510"/>
              <p:cNvSpPr>
                <a:spLocks noChangeShapeType="1"/>
              </p:cNvSpPr>
              <p:nvPr/>
            </p:nvSpPr>
            <p:spPr bwMode="auto">
              <a:xfrm>
                <a:off x="4993" y="385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8" name="Line 511"/>
              <p:cNvSpPr>
                <a:spLocks noChangeShapeType="1"/>
              </p:cNvSpPr>
              <p:nvPr/>
            </p:nvSpPr>
            <p:spPr bwMode="auto">
              <a:xfrm>
                <a:off x="4981" y="38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59" name="Line 512"/>
              <p:cNvSpPr>
                <a:spLocks noChangeShapeType="1"/>
              </p:cNvSpPr>
              <p:nvPr/>
            </p:nvSpPr>
            <p:spPr bwMode="auto">
              <a:xfrm>
                <a:off x="5019" y="386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0" name="Line 513"/>
              <p:cNvSpPr>
                <a:spLocks noChangeShapeType="1"/>
              </p:cNvSpPr>
              <p:nvPr/>
            </p:nvSpPr>
            <p:spPr bwMode="auto">
              <a:xfrm>
                <a:off x="5007" y="387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1" name="Line 514"/>
              <p:cNvSpPr>
                <a:spLocks noChangeShapeType="1"/>
              </p:cNvSpPr>
              <p:nvPr/>
            </p:nvSpPr>
            <p:spPr bwMode="auto">
              <a:xfrm>
                <a:off x="5045" y="38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2" name="Line 515"/>
              <p:cNvSpPr>
                <a:spLocks noChangeShapeType="1"/>
              </p:cNvSpPr>
              <p:nvPr/>
            </p:nvSpPr>
            <p:spPr bwMode="auto">
              <a:xfrm>
                <a:off x="5033" y="38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3" name="Line 516"/>
              <p:cNvSpPr>
                <a:spLocks noChangeShapeType="1"/>
              </p:cNvSpPr>
              <p:nvPr/>
            </p:nvSpPr>
            <p:spPr bwMode="auto">
              <a:xfrm>
                <a:off x="5071" y="387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4" name="Line 517"/>
              <p:cNvSpPr>
                <a:spLocks noChangeShapeType="1"/>
              </p:cNvSpPr>
              <p:nvPr/>
            </p:nvSpPr>
            <p:spPr bwMode="auto">
              <a:xfrm>
                <a:off x="5059" y="388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5" name="Line 518"/>
              <p:cNvSpPr>
                <a:spLocks noChangeShapeType="1"/>
              </p:cNvSpPr>
              <p:nvPr/>
            </p:nvSpPr>
            <p:spPr bwMode="auto">
              <a:xfrm>
                <a:off x="5097" y="388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6" name="Line 519"/>
              <p:cNvSpPr>
                <a:spLocks noChangeShapeType="1"/>
              </p:cNvSpPr>
              <p:nvPr/>
            </p:nvSpPr>
            <p:spPr bwMode="auto">
              <a:xfrm>
                <a:off x="5085" y="38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7" name="Line 520"/>
              <p:cNvSpPr>
                <a:spLocks noChangeShapeType="1"/>
              </p:cNvSpPr>
              <p:nvPr/>
            </p:nvSpPr>
            <p:spPr bwMode="auto">
              <a:xfrm>
                <a:off x="5123" y="388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8" name="Line 521"/>
              <p:cNvSpPr>
                <a:spLocks noChangeShapeType="1"/>
              </p:cNvSpPr>
              <p:nvPr/>
            </p:nvSpPr>
            <p:spPr bwMode="auto">
              <a:xfrm>
                <a:off x="5111" y="38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69" name="Line 522"/>
              <p:cNvSpPr>
                <a:spLocks noChangeShapeType="1"/>
              </p:cNvSpPr>
              <p:nvPr/>
            </p:nvSpPr>
            <p:spPr bwMode="auto">
              <a:xfrm>
                <a:off x="5150" y="390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0" name="Line 523"/>
              <p:cNvSpPr>
                <a:spLocks noChangeShapeType="1"/>
              </p:cNvSpPr>
              <p:nvPr/>
            </p:nvSpPr>
            <p:spPr bwMode="auto">
              <a:xfrm>
                <a:off x="5138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1" name="Line 524"/>
              <p:cNvSpPr>
                <a:spLocks noChangeShapeType="1"/>
              </p:cNvSpPr>
              <p:nvPr/>
            </p:nvSpPr>
            <p:spPr bwMode="auto">
              <a:xfrm>
                <a:off x="5176" y="390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2" name="Line 525"/>
              <p:cNvSpPr>
                <a:spLocks noChangeShapeType="1"/>
              </p:cNvSpPr>
              <p:nvPr/>
            </p:nvSpPr>
            <p:spPr bwMode="auto">
              <a:xfrm>
                <a:off x="5164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3" name="Line 526"/>
              <p:cNvSpPr>
                <a:spLocks noChangeShapeType="1"/>
              </p:cNvSpPr>
              <p:nvPr/>
            </p:nvSpPr>
            <p:spPr bwMode="auto">
              <a:xfrm>
                <a:off x="5202" y="390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4" name="Line 527"/>
              <p:cNvSpPr>
                <a:spLocks noChangeShapeType="1"/>
              </p:cNvSpPr>
              <p:nvPr/>
            </p:nvSpPr>
            <p:spPr bwMode="auto">
              <a:xfrm>
                <a:off x="5190" y="39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5" name="Line 528"/>
              <p:cNvSpPr>
                <a:spLocks noChangeShapeType="1"/>
              </p:cNvSpPr>
              <p:nvPr/>
            </p:nvSpPr>
            <p:spPr bwMode="auto">
              <a:xfrm>
                <a:off x="5228" y="391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6" name="Line 529"/>
              <p:cNvSpPr>
                <a:spLocks noChangeShapeType="1"/>
              </p:cNvSpPr>
              <p:nvPr/>
            </p:nvSpPr>
            <p:spPr bwMode="auto">
              <a:xfrm>
                <a:off x="5216" y="39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7" name="Line 530"/>
              <p:cNvSpPr>
                <a:spLocks noChangeShapeType="1"/>
              </p:cNvSpPr>
              <p:nvPr/>
            </p:nvSpPr>
            <p:spPr bwMode="auto">
              <a:xfrm>
                <a:off x="5254" y="391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8" name="Line 531"/>
              <p:cNvSpPr>
                <a:spLocks noChangeShapeType="1"/>
              </p:cNvSpPr>
              <p:nvPr/>
            </p:nvSpPr>
            <p:spPr bwMode="auto">
              <a:xfrm>
                <a:off x="5242" y="39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79" name="Line 532"/>
              <p:cNvSpPr>
                <a:spLocks noChangeShapeType="1"/>
              </p:cNvSpPr>
              <p:nvPr/>
            </p:nvSpPr>
            <p:spPr bwMode="auto">
              <a:xfrm>
                <a:off x="5280" y="391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0" name="Line 533"/>
              <p:cNvSpPr>
                <a:spLocks noChangeShapeType="1"/>
              </p:cNvSpPr>
              <p:nvPr/>
            </p:nvSpPr>
            <p:spPr bwMode="auto">
              <a:xfrm>
                <a:off x="5268" y="39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1" name="Line 534"/>
              <p:cNvSpPr>
                <a:spLocks noChangeShapeType="1"/>
              </p:cNvSpPr>
              <p:nvPr/>
            </p:nvSpPr>
            <p:spPr bwMode="auto">
              <a:xfrm>
                <a:off x="5306" y="392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2" name="Line 535"/>
              <p:cNvSpPr>
                <a:spLocks noChangeShapeType="1"/>
              </p:cNvSpPr>
              <p:nvPr/>
            </p:nvSpPr>
            <p:spPr bwMode="auto">
              <a:xfrm>
                <a:off x="5294" y="392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3" name="Line 536"/>
              <p:cNvSpPr>
                <a:spLocks noChangeShapeType="1"/>
              </p:cNvSpPr>
              <p:nvPr/>
            </p:nvSpPr>
            <p:spPr bwMode="auto">
              <a:xfrm>
                <a:off x="5332" y="393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4" name="Line 537"/>
              <p:cNvSpPr>
                <a:spLocks noChangeShapeType="1"/>
              </p:cNvSpPr>
              <p:nvPr/>
            </p:nvSpPr>
            <p:spPr bwMode="auto">
              <a:xfrm>
                <a:off x="5320" y="39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5" name="Line 538"/>
              <p:cNvSpPr>
                <a:spLocks noChangeShapeType="1"/>
              </p:cNvSpPr>
              <p:nvPr/>
            </p:nvSpPr>
            <p:spPr bwMode="auto">
              <a:xfrm>
                <a:off x="5358" y="394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6" name="Line 539"/>
              <p:cNvSpPr>
                <a:spLocks noChangeShapeType="1"/>
              </p:cNvSpPr>
              <p:nvPr/>
            </p:nvSpPr>
            <p:spPr bwMode="auto">
              <a:xfrm>
                <a:off x="5346" y="395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7" name="Line 540"/>
              <p:cNvSpPr>
                <a:spLocks noChangeShapeType="1"/>
              </p:cNvSpPr>
              <p:nvPr/>
            </p:nvSpPr>
            <p:spPr bwMode="auto">
              <a:xfrm>
                <a:off x="5385" y="396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8" name="Line 541"/>
              <p:cNvSpPr>
                <a:spLocks noChangeShapeType="1"/>
              </p:cNvSpPr>
              <p:nvPr/>
            </p:nvSpPr>
            <p:spPr bwMode="auto">
              <a:xfrm>
                <a:off x="5373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89" name="Line 542"/>
              <p:cNvSpPr>
                <a:spLocks noChangeShapeType="1"/>
              </p:cNvSpPr>
              <p:nvPr/>
            </p:nvSpPr>
            <p:spPr bwMode="auto">
              <a:xfrm>
                <a:off x="5410" y="394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0" name="Line 543"/>
              <p:cNvSpPr>
                <a:spLocks noChangeShapeType="1"/>
              </p:cNvSpPr>
              <p:nvPr/>
            </p:nvSpPr>
            <p:spPr bwMode="auto">
              <a:xfrm>
                <a:off x="5399" y="39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1" name="Line 544"/>
              <p:cNvSpPr>
                <a:spLocks noChangeShapeType="1"/>
              </p:cNvSpPr>
              <p:nvPr/>
            </p:nvSpPr>
            <p:spPr bwMode="auto">
              <a:xfrm>
                <a:off x="5436" y="394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2" name="Line 545"/>
              <p:cNvSpPr>
                <a:spLocks noChangeShapeType="1"/>
              </p:cNvSpPr>
              <p:nvPr/>
            </p:nvSpPr>
            <p:spPr bwMode="auto">
              <a:xfrm>
                <a:off x="5425" y="39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3" name="Line 546"/>
              <p:cNvSpPr>
                <a:spLocks noChangeShapeType="1"/>
              </p:cNvSpPr>
              <p:nvPr/>
            </p:nvSpPr>
            <p:spPr bwMode="auto">
              <a:xfrm>
                <a:off x="5462" y="396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4" name="Line 547"/>
              <p:cNvSpPr>
                <a:spLocks noChangeShapeType="1"/>
              </p:cNvSpPr>
              <p:nvPr/>
            </p:nvSpPr>
            <p:spPr bwMode="auto">
              <a:xfrm>
                <a:off x="5451" y="397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5" name="Line 548"/>
              <p:cNvSpPr>
                <a:spLocks noChangeShapeType="1"/>
              </p:cNvSpPr>
              <p:nvPr/>
            </p:nvSpPr>
            <p:spPr bwMode="auto">
              <a:xfrm>
                <a:off x="5488" y="397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6" name="Line 549"/>
              <p:cNvSpPr>
                <a:spLocks noChangeShapeType="1"/>
              </p:cNvSpPr>
              <p:nvPr/>
            </p:nvSpPr>
            <p:spPr bwMode="auto">
              <a:xfrm>
                <a:off x="5477" y="39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7" name="Line 550"/>
              <p:cNvSpPr>
                <a:spLocks noChangeShapeType="1"/>
              </p:cNvSpPr>
              <p:nvPr/>
            </p:nvSpPr>
            <p:spPr bwMode="auto">
              <a:xfrm>
                <a:off x="5515" y="397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8" name="Line 551"/>
              <p:cNvSpPr>
                <a:spLocks noChangeShapeType="1"/>
              </p:cNvSpPr>
              <p:nvPr/>
            </p:nvSpPr>
            <p:spPr bwMode="auto">
              <a:xfrm>
                <a:off x="5503" y="39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99" name="Line 552"/>
              <p:cNvSpPr>
                <a:spLocks noChangeShapeType="1"/>
              </p:cNvSpPr>
              <p:nvPr/>
            </p:nvSpPr>
            <p:spPr bwMode="auto">
              <a:xfrm>
                <a:off x="5541" y="398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0" name="Line 553"/>
              <p:cNvSpPr>
                <a:spLocks noChangeShapeType="1"/>
              </p:cNvSpPr>
              <p:nvPr/>
            </p:nvSpPr>
            <p:spPr bwMode="auto">
              <a:xfrm>
                <a:off x="5529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1" name="Line 554"/>
              <p:cNvSpPr>
                <a:spLocks noChangeShapeType="1"/>
              </p:cNvSpPr>
              <p:nvPr/>
            </p:nvSpPr>
            <p:spPr bwMode="auto">
              <a:xfrm>
                <a:off x="5567" y="39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2" name="Line 555"/>
              <p:cNvSpPr>
                <a:spLocks noChangeShapeType="1"/>
              </p:cNvSpPr>
              <p:nvPr/>
            </p:nvSpPr>
            <p:spPr bwMode="auto">
              <a:xfrm>
                <a:off x="5555" y="39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3" name="Line 556"/>
              <p:cNvSpPr>
                <a:spLocks noChangeShapeType="1"/>
              </p:cNvSpPr>
              <p:nvPr/>
            </p:nvSpPr>
            <p:spPr bwMode="auto">
              <a:xfrm>
                <a:off x="5593" y="3991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4" name="Line 557"/>
              <p:cNvSpPr>
                <a:spLocks noChangeShapeType="1"/>
              </p:cNvSpPr>
              <p:nvPr/>
            </p:nvSpPr>
            <p:spPr bwMode="auto">
              <a:xfrm>
                <a:off x="5581" y="40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5" name="Line 558"/>
              <p:cNvSpPr>
                <a:spLocks noChangeShapeType="1"/>
              </p:cNvSpPr>
              <p:nvPr/>
            </p:nvSpPr>
            <p:spPr bwMode="auto">
              <a:xfrm>
                <a:off x="5619" y="399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6" name="Line 559"/>
              <p:cNvSpPr>
                <a:spLocks noChangeShapeType="1"/>
              </p:cNvSpPr>
              <p:nvPr/>
            </p:nvSpPr>
            <p:spPr bwMode="auto">
              <a:xfrm>
                <a:off x="5607" y="40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7" name="Line 560"/>
              <p:cNvSpPr>
                <a:spLocks noChangeShapeType="1"/>
              </p:cNvSpPr>
              <p:nvPr/>
            </p:nvSpPr>
            <p:spPr bwMode="auto">
              <a:xfrm>
                <a:off x="5645" y="399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8" name="Line 561"/>
              <p:cNvSpPr>
                <a:spLocks noChangeShapeType="1"/>
              </p:cNvSpPr>
              <p:nvPr/>
            </p:nvSpPr>
            <p:spPr bwMode="auto">
              <a:xfrm>
                <a:off x="5634" y="40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09" name="Line 562"/>
              <p:cNvSpPr>
                <a:spLocks noChangeShapeType="1"/>
              </p:cNvSpPr>
              <p:nvPr/>
            </p:nvSpPr>
            <p:spPr bwMode="auto">
              <a:xfrm>
                <a:off x="5671" y="4010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0" name="Line 563"/>
              <p:cNvSpPr>
                <a:spLocks noChangeShapeType="1"/>
              </p:cNvSpPr>
              <p:nvPr/>
            </p:nvSpPr>
            <p:spPr bwMode="auto">
              <a:xfrm>
                <a:off x="5660" y="40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1" name="Line 564"/>
              <p:cNvSpPr>
                <a:spLocks noChangeShapeType="1"/>
              </p:cNvSpPr>
              <p:nvPr/>
            </p:nvSpPr>
            <p:spPr bwMode="auto">
              <a:xfrm>
                <a:off x="5697" y="4007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2" name="Line 565"/>
              <p:cNvSpPr>
                <a:spLocks noChangeShapeType="1"/>
              </p:cNvSpPr>
              <p:nvPr/>
            </p:nvSpPr>
            <p:spPr bwMode="auto">
              <a:xfrm>
                <a:off x="5686" y="401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3" name="Line 566"/>
              <p:cNvSpPr>
                <a:spLocks noChangeShapeType="1"/>
              </p:cNvSpPr>
              <p:nvPr/>
            </p:nvSpPr>
            <p:spPr bwMode="auto">
              <a:xfrm>
                <a:off x="5723" y="4107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4" name="Line 567"/>
              <p:cNvSpPr>
                <a:spLocks noChangeShapeType="1"/>
              </p:cNvSpPr>
              <p:nvPr/>
            </p:nvSpPr>
            <p:spPr bwMode="auto">
              <a:xfrm>
                <a:off x="5711" y="411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5" name="Line 568"/>
              <p:cNvSpPr>
                <a:spLocks noChangeShapeType="1"/>
              </p:cNvSpPr>
              <p:nvPr/>
            </p:nvSpPr>
            <p:spPr bwMode="auto">
              <a:xfrm flipV="1">
                <a:off x="2775" y="4290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6" name="Line 569"/>
              <p:cNvSpPr>
                <a:spLocks noChangeShapeType="1"/>
              </p:cNvSpPr>
              <p:nvPr/>
            </p:nvSpPr>
            <p:spPr bwMode="auto">
              <a:xfrm>
                <a:off x="2763" y="429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7" name="Line 570"/>
              <p:cNvSpPr>
                <a:spLocks noChangeShapeType="1"/>
              </p:cNvSpPr>
              <p:nvPr/>
            </p:nvSpPr>
            <p:spPr bwMode="auto">
              <a:xfrm flipV="1">
                <a:off x="2801" y="4116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8" name="Line 571"/>
              <p:cNvSpPr>
                <a:spLocks noChangeShapeType="1"/>
              </p:cNvSpPr>
              <p:nvPr/>
            </p:nvSpPr>
            <p:spPr bwMode="auto">
              <a:xfrm>
                <a:off x="2789" y="41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19" name="Line 572"/>
              <p:cNvSpPr>
                <a:spLocks noChangeShapeType="1"/>
              </p:cNvSpPr>
              <p:nvPr/>
            </p:nvSpPr>
            <p:spPr bwMode="auto">
              <a:xfrm flipV="1">
                <a:off x="2827" y="397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0" name="Line 573"/>
              <p:cNvSpPr>
                <a:spLocks noChangeShapeType="1"/>
              </p:cNvSpPr>
              <p:nvPr/>
            </p:nvSpPr>
            <p:spPr bwMode="auto">
              <a:xfrm>
                <a:off x="2815" y="39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1" name="Line 574"/>
              <p:cNvSpPr>
                <a:spLocks noChangeShapeType="1"/>
              </p:cNvSpPr>
              <p:nvPr/>
            </p:nvSpPr>
            <p:spPr bwMode="auto">
              <a:xfrm flipV="1">
                <a:off x="2853" y="394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2" name="Line 575"/>
              <p:cNvSpPr>
                <a:spLocks noChangeShapeType="1"/>
              </p:cNvSpPr>
              <p:nvPr/>
            </p:nvSpPr>
            <p:spPr bwMode="auto">
              <a:xfrm>
                <a:off x="2841" y="39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3" name="Line 576"/>
              <p:cNvSpPr>
                <a:spLocks noChangeShapeType="1"/>
              </p:cNvSpPr>
              <p:nvPr/>
            </p:nvSpPr>
            <p:spPr bwMode="auto">
              <a:xfrm flipV="1">
                <a:off x="2879" y="393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4" name="Line 577"/>
              <p:cNvSpPr>
                <a:spLocks noChangeShapeType="1"/>
              </p:cNvSpPr>
              <p:nvPr/>
            </p:nvSpPr>
            <p:spPr bwMode="auto">
              <a:xfrm>
                <a:off x="2867" y="39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5" name="Line 578"/>
              <p:cNvSpPr>
                <a:spLocks noChangeShapeType="1"/>
              </p:cNvSpPr>
              <p:nvPr/>
            </p:nvSpPr>
            <p:spPr bwMode="auto">
              <a:xfrm flipV="1">
                <a:off x="2905" y="392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6" name="Line 579"/>
              <p:cNvSpPr>
                <a:spLocks noChangeShapeType="1"/>
              </p:cNvSpPr>
              <p:nvPr/>
            </p:nvSpPr>
            <p:spPr bwMode="auto">
              <a:xfrm>
                <a:off x="2893" y="392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7" name="Line 580"/>
              <p:cNvSpPr>
                <a:spLocks noChangeShapeType="1"/>
              </p:cNvSpPr>
              <p:nvPr/>
            </p:nvSpPr>
            <p:spPr bwMode="auto">
              <a:xfrm flipV="1">
                <a:off x="2931" y="392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8" name="Line 581"/>
              <p:cNvSpPr>
                <a:spLocks noChangeShapeType="1"/>
              </p:cNvSpPr>
              <p:nvPr/>
            </p:nvSpPr>
            <p:spPr bwMode="auto">
              <a:xfrm>
                <a:off x="2919" y="39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29" name="Line 582"/>
              <p:cNvSpPr>
                <a:spLocks noChangeShapeType="1"/>
              </p:cNvSpPr>
              <p:nvPr/>
            </p:nvSpPr>
            <p:spPr bwMode="auto">
              <a:xfrm flipV="1">
                <a:off x="2957" y="3914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0" name="Line 583"/>
              <p:cNvSpPr>
                <a:spLocks noChangeShapeType="1"/>
              </p:cNvSpPr>
              <p:nvPr/>
            </p:nvSpPr>
            <p:spPr bwMode="auto">
              <a:xfrm>
                <a:off x="2945" y="39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1" name="Line 584"/>
              <p:cNvSpPr>
                <a:spLocks noChangeShapeType="1"/>
              </p:cNvSpPr>
              <p:nvPr/>
            </p:nvSpPr>
            <p:spPr bwMode="auto">
              <a:xfrm flipV="1">
                <a:off x="2984" y="390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2" name="Line 585"/>
              <p:cNvSpPr>
                <a:spLocks noChangeShapeType="1"/>
              </p:cNvSpPr>
              <p:nvPr/>
            </p:nvSpPr>
            <p:spPr bwMode="auto">
              <a:xfrm>
                <a:off x="2972" y="39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3" name="Line 586"/>
              <p:cNvSpPr>
                <a:spLocks noChangeShapeType="1"/>
              </p:cNvSpPr>
              <p:nvPr/>
            </p:nvSpPr>
            <p:spPr bwMode="auto">
              <a:xfrm flipV="1">
                <a:off x="3010" y="39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4" name="Line 587"/>
              <p:cNvSpPr>
                <a:spLocks noChangeShapeType="1"/>
              </p:cNvSpPr>
              <p:nvPr/>
            </p:nvSpPr>
            <p:spPr bwMode="auto">
              <a:xfrm>
                <a:off x="2998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5" name="Line 588"/>
              <p:cNvSpPr>
                <a:spLocks noChangeShapeType="1"/>
              </p:cNvSpPr>
              <p:nvPr/>
            </p:nvSpPr>
            <p:spPr bwMode="auto">
              <a:xfrm flipV="1">
                <a:off x="3036" y="389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6" name="Line 589"/>
              <p:cNvSpPr>
                <a:spLocks noChangeShapeType="1"/>
              </p:cNvSpPr>
              <p:nvPr/>
            </p:nvSpPr>
            <p:spPr bwMode="auto">
              <a:xfrm>
                <a:off x="3024" y="38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7" name="Line 590"/>
              <p:cNvSpPr>
                <a:spLocks noChangeShapeType="1"/>
              </p:cNvSpPr>
              <p:nvPr/>
            </p:nvSpPr>
            <p:spPr bwMode="auto">
              <a:xfrm flipV="1">
                <a:off x="3062" y="388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8" name="Line 591"/>
              <p:cNvSpPr>
                <a:spLocks noChangeShapeType="1"/>
              </p:cNvSpPr>
              <p:nvPr/>
            </p:nvSpPr>
            <p:spPr bwMode="auto">
              <a:xfrm>
                <a:off x="3050" y="38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39" name="Line 592"/>
              <p:cNvSpPr>
                <a:spLocks noChangeShapeType="1"/>
              </p:cNvSpPr>
              <p:nvPr/>
            </p:nvSpPr>
            <p:spPr bwMode="auto">
              <a:xfrm flipV="1">
                <a:off x="3088" y="388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0" name="Line 593"/>
              <p:cNvSpPr>
                <a:spLocks noChangeShapeType="1"/>
              </p:cNvSpPr>
              <p:nvPr/>
            </p:nvSpPr>
            <p:spPr bwMode="auto">
              <a:xfrm>
                <a:off x="3076" y="388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1" name="Line 594"/>
              <p:cNvSpPr>
                <a:spLocks noChangeShapeType="1"/>
              </p:cNvSpPr>
              <p:nvPr/>
            </p:nvSpPr>
            <p:spPr bwMode="auto">
              <a:xfrm flipV="1">
                <a:off x="3114" y="387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2" name="Line 595"/>
              <p:cNvSpPr>
                <a:spLocks noChangeShapeType="1"/>
              </p:cNvSpPr>
              <p:nvPr/>
            </p:nvSpPr>
            <p:spPr bwMode="auto">
              <a:xfrm>
                <a:off x="3102" y="387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3" name="Line 596"/>
              <p:cNvSpPr>
                <a:spLocks noChangeShapeType="1"/>
              </p:cNvSpPr>
              <p:nvPr/>
            </p:nvSpPr>
            <p:spPr bwMode="auto">
              <a:xfrm flipV="1">
                <a:off x="3140" y="387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4" name="Line 597"/>
              <p:cNvSpPr>
                <a:spLocks noChangeShapeType="1"/>
              </p:cNvSpPr>
              <p:nvPr/>
            </p:nvSpPr>
            <p:spPr bwMode="auto">
              <a:xfrm>
                <a:off x="3128" y="387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5" name="Line 598"/>
              <p:cNvSpPr>
                <a:spLocks noChangeShapeType="1"/>
              </p:cNvSpPr>
              <p:nvPr/>
            </p:nvSpPr>
            <p:spPr bwMode="auto">
              <a:xfrm flipV="1">
                <a:off x="3166" y="388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6" name="Line 599"/>
              <p:cNvSpPr>
                <a:spLocks noChangeShapeType="1"/>
              </p:cNvSpPr>
              <p:nvPr/>
            </p:nvSpPr>
            <p:spPr bwMode="auto">
              <a:xfrm>
                <a:off x="3154" y="38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7" name="Line 600"/>
              <p:cNvSpPr>
                <a:spLocks noChangeShapeType="1"/>
              </p:cNvSpPr>
              <p:nvPr/>
            </p:nvSpPr>
            <p:spPr bwMode="auto">
              <a:xfrm flipV="1">
                <a:off x="3192" y="387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8" name="Line 601"/>
              <p:cNvSpPr>
                <a:spLocks noChangeShapeType="1"/>
              </p:cNvSpPr>
              <p:nvPr/>
            </p:nvSpPr>
            <p:spPr bwMode="auto">
              <a:xfrm>
                <a:off x="3180" y="38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49" name="Line 602"/>
              <p:cNvSpPr>
                <a:spLocks noChangeShapeType="1"/>
              </p:cNvSpPr>
              <p:nvPr/>
            </p:nvSpPr>
            <p:spPr bwMode="auto">
              <a:xfrm flipV="1">
                <a:off x="3218" y="38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0" name="Line 603"/>
              <p:cNvSpPr>
                <a:spLocks noChangeShapeType="1"/>
              </p:cNvSpPr>
              <p:nvPr/>
            </p:nvSpPr>
            <p:spPr bwMode="auto">
              <a:xfrm>
                <a:off x="3206" y="38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1" name="Line 604"/>
              <p:cNvSpPr>
                <a:spLocks noChangeShapeType="1"/>
              </p:cNvSpPr>
              <p:nvPr/>
            </p:nvSpPr>
            <p:spPr bwMode="auto">
              <a:xfrm flipV="1">
                <a:off x="3245" y="385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2" name="Line 605"/>
              <p:cNvSpPr>
                <a:spLocks noChangeShapeType="1"/>
              </p:cNvSpPr>
              <p:nvPr/>
            </p:nvSpPr>
            <p:spPr bwMode="auto">
              <a:xfrm>
                <a:off x="3233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3" name="Line 606"/>
              <p:cNvSpPr>
                <a:spLocks noChangeShapeType="1"/>
              </p:cNvSpPr>
              <p:nvPr/>
            </p:nvSpPr>
            <p:spPr bwMode="auto">
              <a:xfrm flipV="1">
                <a:off x="3271" y="384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4" name="Line 607"/>
              <p:cNvSpPr>
                <a:spLocks noChangeShapeType="1"/>
              </p:cNvSpPr>
              <p:nvPr/>
            </p:nvSpPr>
            <p:spPr bwMode="auto">
              <a:xfrm>
                <a:off x="3259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5" name="Line 608"/>
              <p:cNvSpPr>
                <a:spLocks noChangeShapeType="1"/>
              </p:cNvSpPr>
              <p:nvPr/>
            </p:nvSpPr>
            <p:spPr bwMode="auto">
              <a:xfrm flipV="1">
                <a:off x="3297" y="383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6" name="Line 609"/>
              <p:cNvSpPr>
                <a:spLocks noChangeShapeType="1"/>
              </p:cNvSpPr>
              <p:nvPr/>
            </p:nvSpPr>
            <p:spPr bwMode="auto">
              <a:xfrm>
                <a:off x="3285" y="38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7" name="Line 610"/>
              <p:cNvSpPr>
                <a:spLocks noChangeShapeType="1"/>
              </p:cNvSpPr>
              <p:nvPr/>
            </p:nvSpPr>
            <p:spPr bwMode="auto">
              <a:xfrm flipV="1">
                <a:off x="3323" y="382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8" name="Line 611"/>
              <p:cNvSpPr>
                <a:spLocks noChangeShapeType="1"/>
              </p:cNvSpPr>
              <p:nvPr/>
            </p:nvSpPr>
            <p:spPr bwMode="auto">
              <a:xfrm>
                <a:off x="3311" y="382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59" name="Line 612"/>
              <p:cNvSpPr>
                <a:spLocks noChangeShapeType="1"/>
              </p:cNvSpPr>
              <p:nvPr/>
            </p:nvSpPr>
            <p:spPr bwMode="auto">
              <a:xfrm flipV="1">
                <a:off x="3349" y="381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0" name="Line 613"/>
              <p:cNvSpPr>
                <a:spLocks noChangeShapeType="1"/>
              </p:cNvSpPr>
              <p:nvPr/>
            </p:nvSpPr>
            <p:spPr bwMode="auto">
              <a:xfrm>
                <a:off x="3337" y="381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1" name="Line 614"/>
              <p:cNvSpPr>
                <a:spLocks noChangeShapeType="1"/>
              </p:cNvSpPr>
              <p:nvPr/>
            </p:nvSpPr>
            <p:spPr bwMode="auto">
              <a:xfrm flipV="1">
                <a:off x="3375" y="380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2" name="Line 615"/>
              <p:cNvSpPr>
                <a:spLocks noChangeShapeType="1"/>
              </p:cNvSpPr>
              <p:nvPr/>
            </p:nvSpPr>
            <p:spPr bwMode="auto">
              <a:xfrm>
                <a:off x="3363" y="38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63" name="Line 616"/>
              <p:cNvSpPr>
                <a:spLocks noChangeShapeType="1"/>
              </p:cNvSpPr>
              <p:nvPr/>
            </p:nvSpPr>
            <p:spPr bwMode="auto">
              <a:xfrm flipV="1">
                <a:off x="3401" y="380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01" name="Group 818"/>
            <p:cNvGrpSpPr>
              <a:grpSpLocks/>
            </p:cNvGrpSpPr>
            <p:nvPr/>
          </p:nvGrpSpPr>
          <p:grpSpPr bwMode="auto">
            <a:xfrm>
              <a:off x="2763" y="2941"/>
              <a:ext cx="2973" cy="1398"/>
              <a:chOff x="2763" y="2941"/>
              <a:chExt cx="2973" cy="1398"/>
            </a:xfrm>
          </p:grpSpPr>
          <p:sp>
            <p:nvSpPr>
              <p:cNvPr id="38964" name="Line 618"/>
              <p:cNvSpPr>
                <a:spLocks noChangeShapeType="1"/>
              </p:cNvSpPr>
              <p:nvPr/>
            </p:nvSpPr>
            <p:spPr bwMode="auto">
              <a:xfrm>
                <a:off x="3389" y="38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5" name="Line 619"/>
              <p:cNvSpPr>
                <a:spLocks noChangeShapeType="1"/>
              </p:cNvSpPr>
              <p:nvPr/>
            </p:nvSpPr>
            <p:spPr bwMode="auto">
              <a:xfrm flipV="1">
                <a:off x="3427" y="380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6" name="Line 620"/>
              <p:cNvSpPr>
                <a:spLocks noChangeShapeType="1"/>
              </p:cNvSpPr>
              <p:nvPr/>
            </p:nvSpPr>
            <p:spPr bwMode="auto">
              <a:xfrm>
                <a:off x="3415" y="38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7" name="Line 621"/>
              <p:cNvSpPr>
                <a:spLocks noChangeShapeType="1"/>
              </p:cNvSpPr>
              <p:nvPr/>
            </p:nvSpPr>
            <p:spPr bwMode="auto">
              <a:xfrm flipV="1">
                <a:off x="3453" y="379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8" name="Line 622"/>
              <p:cNvSpPr>
                <a:spLocks noChangeShapeType="1"/>
              </p:cNvSpPr>
              <p:nvPr/>
            </p:nvSpPr>
            <p:spPr bwMode="auto">
              <a:xfrm>
                <a:off x="3441" y="379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9" name="Line 623"/>
              <p:cNvSpPr>
                <a:spLocks noChangeShapeType="1"/>
              </p:cNvSpPr>
              <p:nvPr/>
            </p:nvSpPr>
            <p:spPr bwMode="auto">
              <a:xfrm flipV="1">
                <a:off x="3480" y="378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0" name="Line 624"/>
              <p:cNvSpPr>
                <a:spLocks noChangeShapeType="1"/>
              </p:cNvSpPr>
              <p:nvPr/>
            </p:nvSpPr>
            <p:spPr bwMode="auto">
              <a:xfrm>
                <a:off x="3468" y="37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1" name="Line 625"/>
              <p:cNvSpPr>
                <a:spLocks noChangeShapeType="1"/>
              </p:cNvSpPr>
              <p:nvPr/>
            </p:nvSpPr>
            <p:spPr bwMode="auto">
              <a:xfrm flipV="1">
                <a:off x="3506" y="377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2" name="Line 626"/>
              <p:cNvSpPr>
                <a:spLocks noChangeShapeType="1"/>
              </p:cNvSpPr>
              <p:nvPr/>
            </p:nvSpPr>
            <p:spPr bwMode="auto">
              <a:xfrm>
                <a:off x="3494" y="37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3" name="Line 627"/>
              <p:cNvSpPr>
                <a:spLocks noChangeShapeType="1"/>
              </p:cNvSpPr>
              <p:nvPr/>
            </p:nvSpPr>
            <p:spPr bwMode="auto">
              <a:xfrm flipV="1">
                <a:off x="3532" y="375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4" name="Line 628"/>
              <p:cNvSpPr>
                <a:spLocks noChangeShapeType="1"/>
              </p:cNvSpPr>
              <p:nvPr/>
            </p:nvSpPr>
            <p:spPr bwMode="auto">
              <a:xfrm>
                <a:off x="3520" y="37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5" name="Line 629"/>
              <p:cNvSpPr>
                <a:spLocks noChangeShapeType="1"/>
              </p:cNvSpPr>
              <p:nvPr/>
            </p:nvSpPr>
            <p:spPr bwMode="auto">
              <a:xfrm flipV="1">
                <a:off x="3558" y="374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6" name="Line 630"/>
              <p:cNvSpPr>
                <a:spLocks noChangeShapeType="1"/>
              </p:cNvSpPr>
              <p:nvPr/>
            </p:nvSpPr>
            <p:spPr bwMode="auto">
              <a:xfrm>
                <a:off x="3546" y="37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7" name="Line 631"/>
              <p:cNvSpPr>
                <a:spLocks noChangeShapeType="1"/>
              </p:cNvSpPr>
              <p:nvPr/>
            </p:nvSpPr>
            <p:spPr bwMode="auto">
              <a:xfrm flipV="1">
                <a:off x="3584" y="372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8" name="Line 632"/>
              <p:cNvSpPr>
                <a:spLocks noChangeShapeType="1"/>
              </p:cNvSpPr>
              <p:nvPr/>
            </p:nvSpPr>
            <p:spPr bwMode="auto">
              <a:xfrm>
                <a:off x="3572" y="37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79" name="Line 633"/>
              <p:cNvSpPr>
                <a:spLocks noChangeShapeType="1"/>
              </p:cNvSpPr>
              <p:nvPr/>
            </p:nvSpPr>
            <p:spPr bwMode="auto">
              <a:xfrm flipV="1">
                <a:off x="3610" y="370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0" name="Line 634"/>
              <p:cNvSpPr>
                <a:spLocks noChangeShapeType="1"/>
              </p:cNvSpPr>
              <p:nvPr/>
            </p:nvSpPr>
            <p:spPr bwMode="auto">
              <a:xfrm>
                <a:off x="3598" y="370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1" name="Line 635"/>
              <p:cNvSpPr>
                <a:spLocks noChangeShapeType="1"/>
              </p:cNvSpPr>
              <p:nvPr/>
            </p:nvSpPr>
            <p:spPr bwMode="auto">
              <a:xfrm flipV="1">
                <a:off x="3636" y="369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2" name="Line 636"/>
              <p:cNvSpPr>
                <a:spLocks noChangeShapeType="1"/>
              </p:cNvSpPr>
              <p:nvPr/>
            </p:nvSpPr>
            <p:spPr bwMode="auto">
              <a:xfrm>
                <a:off x="3624" y="369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3" name="Line 637"/>
              <p:cNvSpPr>
                <a:spLocks noChangeShapeType="1"/>
              </p:cNvSpPr>
              <p:nvPr/>
            </p:nvSpPr>
            <p:spPr bwMode="auto">
              <a:xfrm flipV="1">
                <a:off x="3662" y="367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4" name="Line 638"/>
              <p:cNvSpPr>
                <a:spLocks noChangeShapeType="1"/>
              </p:cNvSpPr>
              <p:nvPr/>
            </p:nvSpPr>
            <p:spPr bwMode="auto">
              <a:xfrm>
                <a:off x="3650" y="36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5" name="Line 639"/>
              <p:cNvSpPr>
                <a:spLocks noChangeShapeType="1"/>
              </p:cNvSpPr>
              <p:nvPr/>
            </p:nvSpPr>
            <p:spPr bwMode="auto">
              <a:xfrm flipV="1">
                <a:off x="3688" y="365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6" name="Line 640"/>
              <p:cNvSpPr>
                <a:spLocks noChangeShapeType="1"/>
              </p:cNvSpPr>
              <p:nvPr/>
            </p:nvSpPr>
            <p:spPr bwMode="auto">
              <a:xfrm>
                <a:off x="3676" y="36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7" name="Line 641"/>
              <p:cNvSpPr>
                <a:spLocks noChangeShapeType="1"/>
              </p:cNvSpPr>
              <p:nvPr/>
            </p:nvSpPr>
            <p:spPr bwMode="auto">
              <a:xfrm flipV="1">
                <a:off x="3714" y="3628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8" name="Line 642"/>
              <p:cNvSpPr>
                <a:spLocks noChangeShapeType="1"/>
              </p:cNvSpPr>
              <p:nvPr/>
            </p:nvSpPr>
            <p:spPr bwMode="auto">
              <a:xfrm>
                <a:off x="3702" y="36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89" name="Line 643"/>
              <p:cNvSpPr>
                <a:spLocks noChangeShapeType="1"/>
              </p:cNvSpPr>
              <p:nvPr/>
            </p:nvSpPr>
            <p:spPr bwMode="auto">
              <a:xfrm flipV="1">
                <a:off x="3741" y="360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0" name="Line 644"/>
              <p:cNvSpPr>
                <a:spLocks noChangeShapeType="1"/>
              </p:cNvSpPr>
              <p:nvPr/>
            </p:nvSpPr>
            <p:spPr bwMode="auto">
              <a:xfrm>
                <a:off x="3729" y="36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1" name="Line 645"/>
              <p:cNvSpPr>
                <a:spLocks noChangeShapeType="1"/>
              </p:cNvSpPr>
              <p:nvPr/>
            </p:nvSpPr>
            <p:spPr bwMode="auto">
              <a:xfrm flipV="1">
                <a:off x="3767" y="357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2" name="Line 646"/>
              <p:cNvSpPr>
                <a:spLocks noChangeShapeType="1"/>
              </p:cNvSpPr>
              <p:nvPr/>
            </p:nvSpPr>
            <p:spPr bwMode="auto">
              <a:xfrm>
                <a:off x="3755" y="35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3" name="Line 647"/>
              <p:cNvSpPr>
                <a:spLocks noChangeShapeType="1"/>
              </p:cNvSpPr>
              <p:nvPr/>
            </p:nvSpPr>
            <p:spPr bwMode="auto">
              <a:xfrm flipV="1">
                <a:off x="3793" y="354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4" name="Line 648"/>
              <p:cNvSpPr>
                <a:spLocks noChangeShapeType="1"/>
              </p:cNvSpPr>
              <p:nvPr/>
            </p:nvSpPr>
            <p:spPr bwMode="auto">
              <a:xfrm>
                <a:off x="3781" y="35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5" name="Line 649"/>
              <p:cNvSpPr>
                <a:spLocks noChangeShapeType="1"/>
              </p:cNvSpPr>
              <p:nvPr/>
            </p:nvSpPr>
            <p:spPr bwMode="auto">
              <a:xfrm flipV="1">
                <a:off x="3818" y="35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6" name="Line 650"/>
              <p:cNvSpPr>
                <a:spLocks noChangeShapeType="1"/>
              </p:cNvSpPr>
              <p:nvPr/>
            </p:nvSpPr>
            <p:spPr bwMode="auto">
              <a:xfrm>
                <a:off x="3807" y="35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7" name="Line 651"/>
              <p:cNvSpPr>
                <a:spLocks noChangeShapeType="1"/>
              </p:cNvSpPr>
              <p:nvPr/>
            </p:nvSpPr>
            <p:spPr bwMode="auto">
              <a:xfrm flipV="1">
                <a:off x="3844" y="349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8" name="Line 652"/>
              <p:cNvSpPr>
                <a:spLocks noChangeShapeType="1"/>
              </p:cNvSpPr>
              <p:nvPr/>
            </p:nvSpPr>
            <p:spPr bwMode="auto">
              <a:xfrm>
                <a:off x="3833" y="349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99" name="Line 653"/>
              <p:cNvSpPr>
                <a:spLocks noChangeShapeType="1"/>
              </p:cNvSpPr>
              <p:nvPr/>
            </p:nvSpPr>
            <p:spPr bwMode="auto">
              <a:xfrm flipV="1">
                <a:off x="3871" y="346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0" name="Line 654"/>
              <p:cNvSpPr>
                <a:spLocks noChangeShapeType="1"/>
              </p:cNvSpPr>
              <p:nvPr/>
            </p:nvSpPr>
            <p:spPr bwMode="auto">
              <a:xfrm>
                <a:off x="3859" y="34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1" name="Line 655"/>
              <p:cNvSpPr>
                <a:spLocks noChangeShapeType="1"/>
              </p:cNvSpPr>
              <p:nvPr/>
            </p:nvSpPr>
            <p:spPr bwMode="auto">
              <a:xfrm flipV="1">
                <a:off x="3897" y="34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2" name="Line 656"/>
              <p:cNvSpPr>
                <a:spLocks noChangeShapeType="1"/>
              </p:cNvSpPr>
              <p:nvPr/>
            </p:nvSpPr>
            <p:spPr bwMode="auto">
              <a:xfrm>
                <a:off x="3885" y="343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3" name="Line 657"/>
              <p:cNvSpPr>
                <a:spLocks noChangeShapeType="1"/>
              </p:cNvSpPr>
              <p:nvPr/>
            </p:nvSpPr>
            <p:spPr bwMode="auto">
              <a:xfrm flipV="1">
                <a:off x="3923" y="33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4" name="Line 658"/>
              <p:cNvSpPr>
                <a:spLocks noChangeShapeType="1"/>
              </p:cNvSpPr>
              <p:nvPr/>
            </p:nvSpPr>
            <p:spPr bwMode="auto">
              <a:xfrm>
                <a:off x="3911" y="33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5" name="Line 659"/>
              <p:cNvSpPr>
                <a:spLocks noChangeShapeType="1"/>
              </p:cNvSpPr>
              <p:nvPr/>
            </p:nvSpPr>
            <p:spPr bwMode="auto">
              <a:xfrm flipV="1">
                <a:off x="3949" y="333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6" name="Line 660"/>
              <p:cNvSpPr>
                <a:spLocks noChangeShapeType="1"/>
              </p:cNvSpPr>
              <p:nvPr/>
            </p:nvSpPr>
            <p:spPr bwMode="auto">
              <a:xfrm>
                <a:off x="3937" y="33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7" name="Line 661"/>
              <p:cNvSpPr>
                <a:spLocks noChangeShapeType="1"/>
              </p:cNvSpPr>
              <p:nvPr/>
            </p:nvSpPr>
            <p:spPr bwMode="auto">
              <a:xfrm>
                <a:off x="3975" y="327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8" name="Line 662"/>
              <p:cNvSpPr>
                <a:spLocks noChangeShapeType="1"/>
              </p:cNvSpPr>
              <p:nvPr/>
            </p:nvSpPr>
            <p:spPr bwMode="auto">
              <a:xfrm>
                <a:off x="3963" y="32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09" name="Line 663"/>
              <p:cNvSpPr>
                <a:spLocks noChangeShapeType="1"/>
              </p:cNvSpPr>
              <p:nvPr/>
            </p:nvSpPr>
            <p:spPr bwMode="auto">
              <a:xfrm>
                <a:off x="4001" y="32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0" name="Line 664"/>
              <p:cNvSpPr>
                <a:spLocks noChangeShapeType="1"/>
              </p:cNvSpPr>
              <p:nvPr/>
            </p:nvSpPr>
            <p:spPr bwMode="auto">
              <a:xfrm>
                <a:off x="3990" y="32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1" name="Line 665"/>
              <p:cNvSpPr>
                <a:spLocks noChangeShapeType="1"/>
              </p:cNvSpPr>
              <p:nvPr/>
            </p:nvSpPr>
            <p:spPr bwMode="auto">
              <a:xfrm flipV="1">
                <a:off x="4027" y="311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2" name="Line 666"/>
              <p:cNvSpPr>
                <a:spLocks noChangeShapeType="1"/>
              </p:cNvSpPr>
              <p:nvPr/>
            </p:nvSpPr>
            <p:spPr bwMode="auto">
              <a:xfrm>
                <a:off x="4016" y="31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3" name="Line 667"/>
              <p:cNvSpPr>
                <a:spLocks noChangeShapeType="1"/>
              </p:cNvSpPr>
              <p:nvPr/>
            </p:nvSpPr>
            <p:spPr bwMode="auto">
              <a:xfrm>
                <a:off x="4053" y="294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4" name="Line 668"/>
              <p:cNvSpPr>
                <a:spLocks noChangeShapeType="1"/>
              </p:cNvSpPr>
              <p:nvPr/>
            </p:nvSpPr>
            <p:spPr bwMode="auto">
              <a:xfrm>
                <a:off x="4042" y="2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5" name="Line 669"/>
              <p:cNvSpPr>
                <a:spLocks noChangeShapeType="1"/>
              </p:cNvSpPr>
              <p:nvPr/>
            </p:nvSpPr>
            <p:spPr bwMode="auto">
              <a:xfrm>
                <a:off x="4079" y="294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6" name="Line 670"/>
              <p:cNvSpPr>
                <a:spLocks noChangeShapeType="1"/>
              </p:cNvSpPr>
              <p:nvPr/>
            </p:nvSpPr>
            <p:spPr bwMode="auto">
              <a:xfrm>
                <a:off x="4068" y="29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7" name="Line 671"/>
              <p:cNvSpPr>
                <a:spLocks noChangeShapeType="1"/>
              </p:cNvSpPr>
              <p:nvPr/>
            </p:nvSpPr>
            <p:spPr bwMode="auto">
              <a:xfrm>
                <a:off x="4105" y="310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8" name="Line 672"/>
              <p:cNvSpPr>
                <a:spLocks noChangeShapeType="1"/>
              </p:cNvSpPr>
              <p:nvPr/>
            </p:nvSpPr>
            <p:spPr bwMode="auto">
              <a:xfrm>
                <a:off x="4094" y="31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19" name="Line 673"/>
              <p:cNvSpPr>
                <a:spLocks noChangeShapeType="1"/>
              </p:cNvSpPr>
              <p:nvPr/>
            </p:nvSpPr>
            <p:spPr bwMode="auto">
              <a:xfrm flipV="1">
                <a:off x="4132" y="32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0" name="Line 674"/>
              <p:cNvSpPr>
                <a:spLocks noChangeShapeType="1"/>
              </p:cNvSpPr>
              <p:nvPr/>
            </p:nvSpPr>
            <p:spPr bwMode="auto">
              <a:xfrm>
                <a:off x="4120" y="32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1" name="Line 675"/>
              <p:cNvSpPr>
                <a:spLocks noChangeShapeType="1"/>
              </p:cNvSpPr>
              <p:nvPr/>
            </p:nvSpPr>
            <p:spPr bwMode="auto">
              <a:xfrm flipV="1">
                <a:off x="4158" y="326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2" name="Line 676"/>
              <p:cNvSpPr>
                <a:spLocks noChangeShapeType="1"/>
              </p:cNvSpPr>
              <p:nvPr/>
            </p:nvSpPr>
            <p:spPr bwMode="auto">
              <a:xfrm>
                <a:off x="4146" y="32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3" name="Line 677"/>
              <p:cNvSpPr>
                <a:spLocks noChangeShapeType="1"/>
              </p:cNvSpPr>
              <p:nvPr/>
            </p:nvSpPr>
            <p:spPr bwMode="auto">
              <a:xfrm>
                <a:off x="4184" y="332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4" name="Line 678"/>
              <p:cNvSpPr>
                <a:spLocks noChangeShapeType="1"/>
              </p:cNvSpPr>
              <p:nvPr/>
            </p:nvSpPr>
            <p:spPr bwMode="auto">
              <a:xfrm>
                <a:off x="4172" y="33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5" name="Line 679"/>
              <p:cNvSpPr>
                <a:spLocks noChangeShapeType="1"/>
              </p:cNvSpPr>
              <p:nvPr/>
            </p:nvSpPr>
            <p:spPr bwMode="auto">
              <a:xfrm flipV="1">
                <a:off x="4210" y="338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6" name="Line 680"/>
              <p:cNvSpPr>
                <a:spLocks noChangeShapeType="1"/>
              </p:cNvSpPr>
              <p:nvPr/>
            </p:nvSpPr>
            <p:spPr bwMode="auto">
              <a:xfrm>
                <a:off x="4198" y="33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7" name="Line 681"/>
              <p:cNvSpPr>
                <a:spLocks noChangeShapeType="1"/>
              </p:cNvSpPr>
              <p:nvPr/>
            </p:nvSpPr>
            <p:spPr bwMode="auto">
              <a:xfrm flipV="1">
                <a:off x="4236" y="34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8" name="Line 682"/>
              <p:cNvSpPr>
                <a:spLocks noChangeShapeType="1"/>
              </p:cNvSpPr>
              <p:nvPr/>
            </p:nvSpPr>
            <p:spPr bwMode="auto">
              <a:xfrm>
                <a:off x="4225" y="34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29" name="Line 683"/>
              <p:cNvSpPr>
                <a:spLocks noChangeShapeType="1"/>
              </p:cNvSpPr>
              <p:nvPr/>
            </p:nvSpPr>
            <p:spPr bwMode="auto">
              <a:xfrm flipV="1">
                <a:off x="4262" y="344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0" name="Line 684"/>
              <p:cNvSpPr>
                <a:spLocks noChangeShapeType="1"/>
              </p:cNvSpPr>
              <p:nvPr/>
            </p:nvSpPr>
            <p:spPr bwMode="auto">
              <a:xfrm>
                <a:off x="4251" y="34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1" name="Line 685"/>
              <p:cNvSpPr>
                <a:spLocks noChangeShapeType="1"/>
              </p:cNvSpPr>
              <p:nvPr/>
            </p:nvSpPr>
            <p:spPr bwMode="auto">
              <a:xfrm flipV="1">
                <a:off x="4288" y="347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2" name="Line 686"/>
              <p:cNvSpPr>
                <a:spLocks noChangeShapeType="1"/>
              </p:cNvSpPr>
              <p:nvPr/>
            </p:nvSpPr>
            <p:spPr bwMode="auto">
              <a:xfrm>
                <a:off x="4276" y="34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3" name="Line 687"/>
              <p:cNvSpPr>
                <a:spLocks noChangeShapeType="1"/>
              </p:cNvSpPr>
              <p:nvPr/>
            </p:nvSpPr>
            <p:spPr bwMode="auto">
              <a:xfrm flipV="1">
                <a:off x="4314" y="35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4" name="Line 688"/>
              <p:cNvSpPr>
                <a:spLocks noChangeShapeType="1"/>
              </p:cNvSpPr>
              <p:nvPr/>
            </p:nvSpPr>
            <p:spPr bwMode="auto">
              <a:xfrm>
                <a:off x="4302" y="35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5" name="Line 689"/>
              <p:cNvSpPr>
                <a:spLocks noChangeShapeType="1"/>
              </p:cNvSpPr>
              <p:nvPr/>
            </p:nvSpPr>
            <p:spPr bwMode="auto">
              <a:xfrm flipV="1">
                <a:off x="4340" y="35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6" name="Line 690"/>
              <p:cNvSpPr>
                <a:spLocks noChangeShapeType="1"/>
              </p:cNvSpPr>
              <p:nvPr/>
            </p:nvSpPr>
            <p:spPr bwMode="auto">
              <a:xfrm>
                <a:off x="4328" y="353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7" name="Line 691"/>
              <p:cNvSpPr>
                <a:spLocks noChangeShapeType="1"/>
              </p:cNvSpPr>
              <p:nvPr/>
            </p:nvSpPr>
            <p:spPr bwMode="auto">
              <a:xfrm flipV="1">
                <a:off x="4367" y="356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8" name="Line 692"/>
              <p:cNvSpPr>
                <a:spLocks noChangeShapeType="1"/>
              </p:cNvSpPr>
              <p:nvPr/>
            </p:nvSpPr>
            <p:spPr bwMode="auto">
              <a:xfrm>
                <a:off x="4355" y="35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39" name="Line 693"/>
              <p:cNvSpPr>
                <a:spLocks noChangeShapeType="1"/>
              </p:cNvSpPr>
              <p:nvPr/>
            </p:nvSpPr>
            <p:spPr bwMode="auto">
              <a:xfrm flipV="1">
                <a:off x="4393" y="358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0" name="Line 694"/>
              <p:cNvSpPr>
                <a:spLocks noChangeShapeType="1"/>
              </p:cNvSpPr>
              <p:nvPr/>
            </p:nvSpPr>
            <p:spPr bwMode="auto">
              <a:xfrm>
                <a:off x="4381" y="35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1" name="Line 695"/>
              <p:cNvSpPr>
                <a:spLocks noChangeShapeType="1"/>
              </p:cNvSpPr>
              <p:nvPr/>
            </p:nvSpPr>
            <p:spPr bwMode="auto">
              <a:xfrm flipV="1">
                <a:off x="4419" y="361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2" name="Line 696"/>
              <p:cNvSpPr>
                <a:spLocks noChangeShapeType="1"/>
              </p:cNvSpPr>
              <p:nvPr/>
            </p:nvSpPr>
            <p:spPr bwMode="auto">
              <a:xfrm>
                <a:off x="4407" y="36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3" name="Line 697"/>
              <p:cNvSpPr>
                <a:spLocks noChangeShapeType="1"/>
              </p:cNvSpPr>
              <p:nvPr/>
            </p:nvSpPr>
            <p:spPr bwMode="auto">
              <a:xfrm flipV="1">
                <a:off x="4445" y="363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4" name="Line 698"/>
              <p:cNvSpPr>
                <a:spLocks noChangeShapeType="1"/>
              </p:cNvSpPr>
              <p:nvPr/>
            </p:nvSpPr>
            <p:spPr bwMode="auto">
              <a:xfrm>
                <a:off x="4433" y="36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5" name="Line 699"/>
              <p:cNvSpPr>
                <a:spLocks noChangeShapeType="1"/>
              </p:cNvSpPr>
              <p:nvPr/>
            </p:nvSpPr>
            <p:spPr bwMode="auto">
              <a:xfrm flipV="1">
                <a:off x="4471" y="366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6" name="Line 700"/>
              <p:cNvSpPr>
                <a:spLocks noChangeShapeType="1"/>
              </p:cNvSpPr>
              <p:nvPr/>
            </p:nvSpPr>
            <p:spPr bwMode="auto">
              <a:xfrm>
                <a:off x="4459" y="36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7" name="Line 701"/>
              <p:cNvSpPr>
                <a:spLocks noChangeShapeType="1"/>
              </p:cNvSpPr>
              <p:nvPr/>
            </p:nvSpPr>
            <p:spPr bwMode="auto">
              <a:xfrm flipV="1">
                <a:off x="4497" y="368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8" name="Line 702"/>
              <p:cNvSpPr>
                <a:spLocks noChangeShapeType="1"/>
              </p:cNvSpPr>
              <p:nvPr/>
            </p:nvSpPr>
            <p:spPr bwMode="auto">
              <a:xfrm>
                <a:off x="4485" y="368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49" name="Line 703"/>
              <p:cNvSpPr>
                <a:spLocks noChangeShapeType="1"/>
              </p:cNvSpPr>
              <p:nvPr/>
            </p:nvSpPr>
            <p:spPr bwMode="auto">
              <a:xfrm flipV="1">
                <a:off x="4523" y="369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0" name="Line 704"/>
              <p:cNvSpPr>
                <a:spLocks noChangeShapeType="1"/>
              </p:cNvSpPr>
              <p:nvPr/>
            </p:nvSpPr>
            <p:spPr bwMode="auto">
              <a:xfrm>
                <a:off x="4511" y="369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1" name="Line 705"/>
              <p:cNvSpPr>
                <a:spLocks noChangeShapeType="1"/>
              </p:cNvSpPr>
              <p:nvPr/>
            </p:nvSpPr>
            <p:spPr bwMode="auto">
              <a:xfrm flipV="1">
                <a:off x="4549" y="371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2" name="Line 706"/>
              <p:cNvSpPr>
                <a:spLocks noChangeShapeType="1"/>
              </p:cNvSpPr>
              <p:nvPr/>
            </p:nvSpPr>
            <p:spPr bwMode="auto">
              <a:xfrm>
                <a:off x="4537" y="371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3" name="Line 707"/>
              <p:cNvSpPr>
                <a:spLocks noChangeShapeType="1"/>
              </p:cNvSpPr>
              <p:nvPr/>
            </p:nvSpPr>
            <p:spPr bwMode="auto">
              <a:xfrm flipV="1">
                <a:off x="4575" y="372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4" name="Line 708"/>
              <p:cNvSpPr>
                <a:spLocks noChangeShapeType="1"/>
              </p:cNvSpPr>
              <p:nvPr/>
            </p:nvSpPr>
            <p:spPr bwMode="auto">
              <a:xfrm>
                <a:off x="4563" y="37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5" name="Line 709"/>
              <p:cNvSpPr>
                <a:spLocks noChangeShapeType="1"/>
              </p:cNvSpPr>
              <p:nvPr/>
            </p:nvSpPr>
            <p:spPr bwMode="auto">
              <a:xfrm flipV="1">
                <a:off x="4601" y="374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6" name="Line 710"/>
              <p:cNvSpPr>
                <a:spLocks noChangeShapeType="1"/>
              </p:cNvSpPr>
              <p:nvPr/>
            </p:nvSpPr>
            <p:spPr bwMode="auto">
              <a:xfrm>
                <a:off x="4589" y="374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7" name="Line 711"/>
              <p:cNvSpPr>
                <a:spLocks noChangeShapeType="1"/>
              </p:cNvSpPr>
              <p:nvPr/>
            </p:nvSpPr>
            <p:spPr bwMode="auto">
              <a:xfrm flipV="1">
                <a:off x="4628" y="37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8" name="Line 712"/>
              <p:cNvSpPr>
                <a:spLocks noChangeShapeType="1"/>
              </p:cNvSpPr>
              <p:nvPr/>
            </p:nvSpPr>
            <p:spPr bwMode="auto">
              <a:xfrm>
                <a:off x="4616" y="37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59" name="Line 713"/>
              <p:cNvSpPr>
                <a:spLocks noChangeShapeType="1"/>
              </p:cNvSpPr>
              <p:nvPr/>
            </p:nvSpPr>
            <p:spPr bwMode="auto">
              <a:xfrm flipV="1">
                <a:off x="4654" y="376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0" name="Line 714"/>
              <p:cNvSpPr>
                <a:spLocks noChangeShapeType="1"/>
              </p:cNvSpPr>
              <p:nvPr/>
            </p:nvSpPr>
            <p:spPr bwMode="auto">
              <a:xfrm>
                <a:off x="4642" y="37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1" name="Line 715"/>
              <p:cNvSpPr>
                <a:spLocks noChangeShapeType="1"/>
              </p:cNvSpPr>
              <p:nvPr/>
            </p:nvSpPr>
            <p:spPr bwMode="auto">
              <a:xfrm flipV="1">
                <a:off x="4680" y="378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2" name="Line 716"/>
              <p:cNvSpPr>
                <a:spLocks noChangeShapeType="1"/>
              </p:cNvSpPr>
              <p:nvPr/>
            </p:nvSpPr>
            <p:spPr bwMode="auto">
              <a:xfrm>
                <a:off x="4668" y="378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3" name="Line 717"/>
              <p:cNvSpPr>
                <a:spLocks noChangeShapeType="1"/>
              </p:cNvSpPr>
              <p:nvPr/>
            </p:nvSpPr>
            <p:spPr bwMode="auto">
              <a:xfrm flipV="1">
                <a:off x="4706" y="379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4" name="Line 718"/>
              <p:cNvSpPr>
                <a:spLocks noChangeShapeType="1"/>
              </p:cNvSpPr>
              <p:nvPr/>
            </p:nvSpPr>
            <p:spPr bwMode="auto">
              <a:xfrm>
                <a:off x="4694" y="37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5" name="Line 719"/>
              <p:cNvSpPr>
                <a:spLocks noChangeShapeType="1"/>
              </p:cNvSpPr>
              <p:nvPr/>
            </p:nvSpPr>
            <p:spPr bwMode="auto">
              <a:xfrm flipV="1">
                <a:off x="4732" y="378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6" name="Line 720"/>
              <p:cNvSpPr>
                <a:spLocks noChangeShapeType="1"/>
              </p:cNvSpPr>
              <p:nvPr/>
            </p:nvSpPr>
            <p:spPr bwMode="auto">
              <a:xfrm>
                <a:off x="4720" y="378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7" name="Line 721"/>
              <p:cNvSpPr>
                <a:spLocks noChangeShapeType="1"/>
              </p:cNvSpPr>
              <p:nvPr/>
            </p:nvSpPr>
            <p:spPr bwMode="auto">
              <a:xfrm flipV="1">
                <a:off x="4758" y="379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8" name="Line 722"/>
              <p:cNvSpPr>
                <a:spLocks noChangeShapeType="1"/>
              </p:cNvSpPr>
              <p:nvPr/>
            </p:nvSpPr>
            <p:spPr bwMode="auto">
              <a:xfrm>
                <a:off x="4746" y="37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69" name="Line 723"/>
              <p:cNvSpPr>
                <a:spLocks noChangeShapeType="1"/>
              </p:cNvSpPr>
              <p:nvPr/>
            </p:nvSpPr>
            <p:spPr bwMode="auto">
              <a:xfrm flipV="1">
                <a:off x="4784" y="380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0" name="Line 724"/>
              <p:cNvSpPr>
                <a:spLocks noChangeShapeType="1"/>
              </p:cNvSpPr>
              <p:nvPr/>
            </p:nvSpPr>
            <p:spPr bwMode="auto">
              <a:xfrm>
                <a:off x="4772" y="38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1" name="Line 725"/>
              <p:cNvSpPr>
                <a:spLocks noChangeShapeType="1"/>
              </p:cNvSpPr>
              <p:nvPr/>
            </p:nvSpPr>
            <p:spPr bwMode="auto">
              <a:xfrm flipV="1">
                <a:off x="4810" y="381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2" name="Line 726"/>
              <p:cNvSpPr>
                <a:spLocks noChangeShapeType="1"/>
              </p:cNvSpPr>
              <p:nvPr/>
            </p:nvSpPr>
            <p:spPr bwMode="auto">
              <a:xfrm>
                <a:off x="4798" y="38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3" name="Line 727"/>
              <p:cNvSpPr>
                <a:spLocks noChangeShapeType="1"/>
              </p:cNvSpPr>
              <p:nvPr/>
            </p:nvSpPr>
            <p:spPr bwMode="auto">
              <a:xfrm flipV="1">
                <a:off x="4836" y="382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4" name="Line 728"/>
              <p:cNvSpPr>
                <a:spLocks noChangeShapeType="1"/>
              </p:cNvSpPr>
              <p:nvPr/>
            </p:nvSpPr>
            <p:spPr bwMode="auto">
              <a:xfrm>
                <a:off x="4824" y="382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5" name="Line 729"/>
              <p:cNvSpPr>
                <a:spLocks noChangeShapeType="1"/>
              </p:cNvSpPr>
              <p:nvPr/>
            </p:nvSpPr>
            <p:spPr bwMode="auto">
              <a:xfrm flipV="1">
                <a:off x="4862" y="383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6" name="Line 730"/>
              <p:cNvSpPr>
                <a:spLocks noChangeShapeType="1"/>
              </p:cNvSpPr>
              <p:nvPr/>
            </p:nvSpPr>
            <p:spPr bwMode="auto">
              <a:xfrm>
                <a:off x="4850" y="383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7" name="Line 731"/>
              <p:cNvSpPr>
                <a:spLocks noChangeShapeType="1"/>
              </p:cNvSpPr>
              <p:nvPr/>
            </p:nvSpPr>
            <p:spPr bwMode="auto">
              <a:xfrm flipV="1">
                <a:off x="4889" y="38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8" name="Line 732"/>
              <p:cNvSpPr>
                <a:spLocks noChangeShapeType="1"/>
              </p:cNvSpPr>
              <p:nvPr/>
            </p:nvSpPr>
            <p:spPr bwMode="auto">
              <a:xfrm>
                <a:off x="4877" y="38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79" name="Line 733"/>
              <p:cNvSpPr>
                <a:spLocks noChangeShapeType="1"/>
              </p:cNvSpPr>
              <p:nvPr/>
            </p:nvSpPr>
            <p:spPr bwMode="auto">
              <a:xfrm flipV="1">
                <a:off x="4915" y="38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0" name="Line 734"/>
              <p:cNvSpPr>
                <a:spLocks noChangeShapeType="1"/>
              </p:cNvSpPr>
              <p:nvPr/>
            </p:nvSpPr>
            <p:spPr bwMode="auto">
              <a:xfrm>
                <a:off x="4903" y="38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1" name="Line 735"/>
              <p:cNvSpPr>
                <a:spLocks noChangeShapeType="1"/>
              </p:cNvSpPr>
              <p:nvPr/>
            </p:nvSpPr>
            <p:spPr bwMode="auto">
              <a:xfrm flipV="1">
                <a:off x="4941" y="384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2" name="Line 736"/>
              <p:cNvSpPr>
                <a:spLocks noChangeShapeType="1"/>
              </p:cNvSpPr>
              <p:nvPr/>
            </p:nvSpPr>
            <p:spPr bwMode="auto">
              <a:xfrm>
                <a:off x="4929" y="38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3" name="Line 737"/>
              <p:cNvSpPr>
                <a:spLocks noChangeShapeType="1"/>
              </p:cNvSpPr>
              <p:nvPr/>
            </p:nvSpPr>
            <p:spPr bwMode="auto">
              <a:xfrm flipV="1">
                <a:off x="4967" y="384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4" name="Line 738"/>
              <p:cNvSpPr>
                <a:spLocks noChangeShapeType="1"/>
              </p:cNvSpPr>
              <p:nvPr/>
            </p:nvSpPr>
            <p:spPr bwMode="auto">
              <a:xfrm>
                <a:off x="4955" y="384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5" name="Line 739"/>
              <p:cNvSpPr>
                <a:spLocks noChangeShapeType="1"/>
              </p:cNvSpPr>
              <p:nvPr/>
            </p:nvSpPr>
            <p:spPr bwMode="auto">
              <a:xfrm flipV="1">
                <a:off x="4993" y="384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6" name="Line 740"/>
              <p:cNvSpPr>
                <a:spLocks noChangeShapeType="1"/>
              </p:cNvSpPr>
              <p:nvPr/>
            </p:nvSpPr>
            <p:spPr bwMode="auto">
              <a:xfrm>
                <a:off x="4981" y="38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7" name="Line 741"/>
              <p:cNvSpPr>
                <a:spLocks noChangeShapeType="1"/>
              </p:cNvSpPr>
              <p:nvPr/>
            </p:nvSpPr>
            <p:spPr bwMode="auto">
              <a:xfrm flipV="1">
                <a:off x="5019" y="386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8" name="Line 742"/>
              <p:cNvSpPr>
                <a:spLocks noChangeShapeType="1"/>
              </p:cNvSpPr>
              <p:nvPr/>
            </p:nvSpPr>
            <p:spPr bwMode="auto">
              <a:xfrm>
                <a:off x="5007" y="386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89" name="Line 743"/>
              <p:cNvSpPr>
                <a:spLocks noChangeShapeType="1"/>
              </p:cNvSpPr>
              <p:nvPr/>
            </p:nvSpPr>
            <p:spPr bwMode="auto">
              <a:xfrm flipV="1">
                <a:off x="5045" y="387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0" name="Line 744"/>
              <p:cNvSpPr>
                <a:spLocks noChangeShapeType="1"/>
              </p:cNvSpPr>
              <p:nvPr/>
            </p:nvSpPr>
            <p:spPr bwMode="auto">
              <a:xfrm>
                <a:off x="5033" y="387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1" name="Line 745"/>
              <p:cNvSpPr>
                <a:spLocks noChangeShapeType="1"/>
              </p:cNvSpPr>
              <p:nvPr/>
            </p:nvSpPr>
            <p:spPr bwMode="auto">
              <a:xfrm flipV="1">
                <a:off x="5071" y="388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2" name="Line 746"/>
              <p:cNvSpPr>
                <a:spLocks noChangeShapeType="1"/>
              </p:cNvSpPr>
              <p:nvPr/>
            </p:nvSpPr>
            <p:spPr bwMode="auto">
              <a:xfrm>
                <a:off x="5059" y="388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3" name="Line 747"/>
              <p:cNvSpPr>
                <a:spLocks noChangeShapeType="1"/>
              </p:cNvSpPr>
              <p:nvPr/>
            </p:nvSpPr>
            <p:spPr bwMode="auto">
              <a:xfrm flipV="1">
                <a:off x="5097" y="389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4" name="Line 748"/>
              <p:cNvSpPr>
                <a:spLocks noChangeShapeType="1"/>
              </p:cNvSpPr>
              <p:nvPr/>
            </p:nvSpPr>
            <p:spPr bwMode="auto">
              <a:xfrm>
                <a:off x="5085" y="38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5" name="Line 749"/>
              <p:cNvSpPr>
                <a:spLocks noChangeShapeType="1"/>
              </p:cNvSpPr>
              <p:nvPr/>
            </p:nvSpPr>
            <p:spPr bwMode="auto">
              <a:xfrm flipV="1">
                <a:off x="5123" y="389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6" name="Line 750"/>
              <p:cNvSpPr>
                <a:spLocks noChangeShapeType="1"/>
              </p:cNvSpPr>
              <p:nvPr/>
            </p:nvSpPr>
            <p:spPr bwMode="auto">
              <a:xfrm>
                <a:off x="5111" y="38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7" name="Line 751"/>
              <p:cNvSpPr>
                <a:spLocks noChangeShapeType="1"/>
              </p:cNvSpPr>
              <p:nvPr/>
            </p:nvSpPr>
            <p:spPr bwMode="auto">
              <a:xfrm flipV="1">
                <a:off x="5150" y="390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8" name="Line 752"/>
              <p:cNvSpPr>
                <a:spLocks noChangeShapeType="1"/>
              </p:cNvSpPr>
              <p:nvPr/>
            </p:nvSpPr>
            <p:spPr bwMode="auto">
              <a:xfrm>
                <a:off x="5138" y="390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99" name="Line 753"/>
              <p:cNvSpPr>
                <a:spLocks noChangeShapeType="1"/>
              </p:cNvSpPr>
              <p:nvPr/>
            </p:nvSpPr>
            <p:spPr bwMode="auto">
              <a:xfrm flipV="1">
                <a:off x="5176" y="390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0" name="Line 754"/>
              <p:cNvSpPr>
                <a:spLocks noChangeShapeType="1"/>
              </p:cNvSpPr>
              <p:nvPr/>
            </p:nvSpPr>
            <p:spPr bwMode="auto">
              <a:xfrm>
                <a:off x="5164" y="390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1" name="Line 755"/>
              <p:cNvSpPr>
                <a:spLocks noChangeShapeType="1"/>
              </p:cNvSpPr>
              <p:nvPr/>
            </p:nvSpPr>
            <p:spPr bwMode="auto">
              <a:xfrm flipV="1">
                <a:off x="5202" y="391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2" name="Line 756"/>
              <p:cNvSpPr>
                <a:spLocks noChangeShapeType="1"/>
              </p:cNvSpPr>
              <p:nvPr/>
            </p:nvSpPr>
            <p:spPr bwMode="auto">
              <a:xfrm>
                <a:off x="5190" y="39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3" name="Line 757"/>
              <p:cNvSpPr>
                <a:spLocks noChangeShapeType="1"/>
              </p:cNvSpPr>
              <p:nvPr/>
            </p:nvSpPr>
            <p:spPr bwMode="auto">
              <a:xfrm flipV="1">
                <a:off x="5228" y="392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4" name="Line 758"/>
              <p:cNvSpPr>
                <a:spLocks noChangeShapeType="1"/>
              </p:cNvSpPr>
              <p:nvPr/>
            </p:nvSpPr>
            <p:spPr bwMode="auto">
              <a:xfrm>
                <a:off x="5216" y="39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5" name="Line 759"/>
              <p:cNvSpPr>
                <a:spLocks noChangeShapeType="1"/>
              </p:cNvSpPr>
              <p:nvPr/>
            </p:nvSpPr>
            <p:spPr bwMode="auto">
              <a:xfrm flipV="1">
                <a:off x="5254" y="392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6" name="Line 760"/>
              <p:cNvSpPr>
                <a:spLocks noChangeShapeType="1"/>
              </p:cNvSpPr>
              <p:nvPr/>
            </p:nvSpPr>
            <p:spPr bwMode="auto">
              <a:xfrm>
                <a:off x="5242" y="392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7" name="Line 761"/>
              <p:cNvSpPr>
                <a:spLocks noChangeShapeType="1"/>
              </p:cNvSpPr>
              <p:nvPr/>
            </p:nvSpPr>
            <p:spPr bwMode="auto">
              <a:xfrm flipV="1">
                <a:off x="5280" y="393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8" name="Line 762"/>
              <p:cNvSpPr>
                <a:spLocks noChangeShapeType="1"/>
              </p:cNvSpPr>
              <p:nvPr/>
            </p:nvSpPr>
            <p:spPr bwMode="auto">
              <a:xfrm>
                <a:off x="5268" y="39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9" name="Line 763"/>
              <p:cNvSpPr>
                <a:spLocks noChangeShapeType="1"/>
              </p:cNvSpPr>
              <p:nvPr/>
            </p:nvSpPr>
            <p:spPr bwMode="auto">
              <a:xfrm flipV="1">
                <a:off x="5306" y="3935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0" name="Line 764"/>
              <p:cNvSpPr>
                <a:spLocks noChangeShapeType="1"/>
              </p:cNvSpPr>
              <p:nvPr/>
            </p:nvSpPr>
            <p:spPr bwMode="auto">
              <a:xfrm>
                <a:off x="5294" y="39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1" name="Line 765"/>
              <p:cNvSpPr>
                <a:spLocks noChangeShapeType="1"/>
              </p:cNvSpPr>
              <p:nvPr/>
            </p:nvSpPr>
            <p:spPr bwMode="auto">
              <a:xfrm flipV="1">
                <a:off x="5332" y="393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2" name="Line 766"/>
              <p:cNvSpPr>
                <a:spLocks noChangeShapeType="1"/>
              </p:cNvSpPr>
              <p:nvPr/>
            </p:nvSpPr>
            <p:spPr bwMode="auto">
              <a:xfrm>
                <a:off x="5320" y="39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3" name="Line 767"/>
              <p:cNvSpPr>
                <a:spLocks noChangeShapeType="1"/>
              </p:cNvSpPr>
              <p:nvPr/>
            </p:nvSpPr>
            <p:spPr bwMode="auto">
              <a:xfrm flipV="1">
                <a:off x="5358" y="394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4" name="Line 768"/>
              <p:cNvSpPr>
                <a:spLocks noChangeShapeType="1"/>
              </p:cNvSpPr>
              <p:nvPr/>
            </p:nvSpPr>
            <p:spPr bwMode="auto">
              <a:xfrm>
                <a:off x="5346" y="39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5" name="Line 769"/>
              <p:cNvSpPr>
                <a:spLocks noChangeShapeType="1"/>
              </p:cNvSpPr>
              <p:nvPr/>
            </p:nvSpPr>
            <p:spPr bwMode="auto">
              <a:xfrm flipV="1">
                <a:off x="5385" y="395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6" name="Line 770"/>
              <p:cNvSpPr>
                <a:spLocks noChangeShapeType="1"/>
              </p:cNvSpPr>
              <p:nvPr/>
            </p:nvSpPr>
            <p:spPr bwMode="auto">
              <a:xfrm>
                <a:off x="5373" y="39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7" name="Line 771"/>
              <p:cNvSpPr>
                <a:spLocks noChangeShapeType="1"/>
              </p:cNvSpPr>
              <p:nvPr/>
            </p:nvSpPr>
            <p:spPr bwMode="auto">
              <a:xfrm flipV="1">
                <a:off x="5410" y="395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8" name="Line 772"/>
              <p:cNvSpPr>
                <a:spLocks noChangeShapeType="1"/>
              </p:cNvSpPr>
              <p:nvPr/>
            </p:nvSpPr>
            <p:spPr bwMode="auto">
              <a:xfrm>
                <a:off x="5399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19" name="Line 773"/>
              <p:cNvSpPr>
                <a:spLocks noChangeShapeType="1"/>
              </p:cNvSpPr>
              <p:nvPr/>
            </p:nvSpPr>
            <p:spPr bwMode="auto">
              <a:xfrm flipV="1">
                <a:off x="5436" y="396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0" name="Line 774"/>
              <p:cNvSpPr>
                <a:spLocks noChangeShapeType="1"/>
              </p:cNvSpPr>
              <p:nvPr/>
            </p:nvSpPr>
            <p:spPr bwMode="auto">
              <a:xfrm>
                <a:off x="5425" y="39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1" name="Line 775"/>
              <p:cNvSpPr>
                <a:spLocks noChangeShapeType="1"/>
              </p:cNvSpPr>
              <p:nvPr/>
            </p:nvSpPr>
            <p:spPr bwMode="auto">
              <a:xfrm flipV="1">
                <a:off x="5462" y="396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2" name="Line 776"/>
              <p:cNvSpPr>
                <a:spLocks noChangeShapeType="1"/>
              </p:cNvSpPr>
              <p:nvPr/>
            </p:nvSpPr>
            <p:spPr bwMode="auto">
              <a:xfrm>
                <a:off x="5451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3" name="Line 777"/>
              <p:cNvSpPr>
                <a:spLocks noChangeShapeType="1"/>
              </p:cNvSpPr>
              <p:nvPr/>
            </p:nvSpPr>
            <p:spPr bwMode="auto">
              <a:xfrm flipV="1">
                <a:off x="5488" y="396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4" name="Line 778"/>
              <p:cNvSpPr>
                <a:spLocks noChangeShapeType="1"/>
              </p:cNvSpPr>
              <p:nvPr/>
            </p:nvSpPr>
            <p:spPr bwMode="auto">
              <a:xfrm>
                <a:off x="5477" y="39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5" name="Line 779"/>
              <p:cNvSpPr>
                <a:spLocks noChangeShapeType="1"/>
              </p:cNvSpPr>
              <p:nvPr/>
            </p:nvSpPr>
            <p:spPr bwMode="auto">
              <a:xfrm flipV="1">
                <a:off x="5515" y="397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6" name="Line 780"/>
              <p:cNvSpPr>
                <a:spLocks noChangeShapeType="1"/>
              </p:cNvSpPr>
              <p:nvPr/>
            </p:nvSpPr>
            <p:spPr bwMode="auto">
              <a:xfrm>
                <a:off x="5503" y="397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7" name="Line 781"/>
              <p:cNvSpPr>
                <a:spLocks noChangeShapeType="1"/>
              </p:cNvSpPr>
              <p:nvPr/>
            </p:nvSpPr>
            <p:spPr bwMode="auto">
              <a:xfrm flipV="1">
                <a:off x="5541" y="397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8" name="Line 782"/>
              <p:cNvSpPr>
                <a:spLocks noChangeShapeType="1"/>
              </p:cNvSpPr>
              <p:nvPr/>
            </p:nvSpPr>
            <p:spPr bwMode="auto">
              <a:xfrm>
                <a:off x="5529" y="39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29" name="Line 783"/>
              <p:cNvSpPr>
                <a:spLocks noChangeShapeType="1"/>
              </p:cNvSpPr>
              <p:nvPr/>
            </p:nvSpPr>
            <p:spPr bwMode="auto">
              <a:xfrm flipV="1">
                <a:off x="5567" y="397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0" name="Line 784"/>
              <p:cNvSpPr>
                <a:spLocks noChangeShapeType="1"/>
              </p:cNvSpPr>
              <p:nvPr/>
            </p:nvSpPr>
            <p:spPr bwMode="auto">
              <a:xfrm>
                <a:off x="5555" y="39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1" name="Line 785"/>
              <p:cNvSpPr>
                <a:spLocks noChangeShapeType="1"/>
              </p:cNvSpPr>
              <p:nvPr/>
            </p:nvSpPr>
            <p:spPr bwMode="auto">
              <a:xfrm flipV="1">
                <a:off x="5593" y="398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2" name="Line 786"/>
              <p:cNvSpPr>
                <a:spLocks noChangeShapeType="1"/>
              </p:cNvSpPr>
              <p:nvPr/>
            </p:nvSpPr>
            <p:spPr bwMode="auto">
              <a:xfrm>
                <a:off x="5581" y="39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3" name="Line 787"/>
              <p:cNvSpPr>
                <a:spLocks noChangeShapeType="1"/>
              </p:cNvSpPr>
              <p:nvPr/>
            </p:nvSpPr>
            <p:spPr bwMode="auto">
              <a:xfrm flipV="1">
                <a:off x="5619" y="3999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4" name="Line 788"/>
              <p:cNvSpPr>
                <a:spLocks noChangeShapeType="1"/>
              </p:cNvSpPr>
              <p:nvPr/>
            </p:nvSpPr>
            <p:spPr bwMode="auto">
              <a:xfrm>
                <a:off x="5607" y="399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5" name="Line 789"/>
              <p:cNvSpPr>
                <a:spLocks noChangeShapeType="1"/>
              </p:cNvSpPr>
              <p:nvPr/>
            </p:nvSpPr>
            <p:spPr bwMode="auto">
              <a:xfrm flipV="1">
                <a:off x="5645" y="401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6" name="Line 790"/>
              <p:cNvSpPr>
                <a:spLocks noChangeShapeType="1"/>
              </p:cNvSpPr>
              <p:nvPr/>
            </p:nvSpPr>
            <p:spPr bwMode="auto">
              <a:xfrm>
                <a:off x="5634" y="40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7" name="Line 791"/>
              <p:cNvSpPr>
                <a:spLocks noChangeShapeType="1"/>
              </p:cNvSpPr>
              <p:nvPr/>
            </p:nvSpPr>
            <p:spPr bwMode="auto">
              <a:xfrm flipV="1">
                <a:off x="5671" y="4017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8" name="Line 792"/>
              <p:cNvSpPr>
                <a:spLocks noChangeShapeType="1"/>
              </p:cNvSpPr>
              <p:nvPr/>
            </p:nvSpPr>
            <p:spPr bwMode="auto">
              <a:xfrm>
                <a:off x="5660" y="40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39" name="Line 793"/>
              <p:cNvSpPr>
                <a:spLocks noChangeShapeType="1"/>
              </p:cNvSpPr>
              <p:nvPr/>
            </p:nvSpPr>
            <p:spPr bwMode="auto">
              <a:xfrm flipV="1">
                <a:off x="5697" y="4016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0" name="Line 794"/>
              <p:cNvSpPr>
                <a:spLocks noChangeShapeType="1"/>
              </p:cNvSpPr>
              <p:nvPr/>
            </p:nvSpPr>
            <p:spPr bwMode="auto">
              <a:xfrm>
                <a:off x="5686" y="40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1" name="Line 795"/>
              <p:cNvSpPr>
                <a:spLocks noChangeShapeType="1"/>
              </p:cNvSpPr>
              <p:nvPr/>
            </p:nvSpPr>
            <p:spPr bwMode="auto">
              <a:xfrm flipV="1">
                <a:off x="5723" y="4031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2" name="Line 796"/>
              <p:cNvSpPr>
                <a:spLocks noChangeShapeType="1"/>
              </p:cNvSpPr>
              <p:nvPr/>
            </p:nvSpPr>
            <p:spPr bwMode="auto">
              <a:xfrm>
                <a:off x="5711" y="40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3" name="Line 797"/>
              <p:cNvSpPr>
                <a:spLocks noChangeShapeType="1"/>
              </p:cNvSpPr>
              <p:nvPr/>
            </p:nvSpPr>
            <p:spPr bwMode="auto">
              <a:xfrm>
                <a:off x="2775" y="4312"/>
                <a:ext cx="1" cy="2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4" name="Line 798"/>
              <p:cNvSpPr>
                <a:spLocks noChangeShapeType="1"/>
              </p:cNvSpPr>
              <p:nvPr/>
            </p:nvSpPr>
            <p:spPr bwMode="auto">
              <a:xfrm>
                <a:off x="2763" y="433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5" name="Line 799"/>
              <p:cNvSpPr>
                <a:spLocks noChangeShapeType="1"/>
              </p:cNvSpPr>
              <p:nvPr/>
            </p:nvSpPr>
            <p:spPr bwMode="auto">
              <a:xfrm>
                <a:off x="2801" y="4126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6" name="Line 800"/>
              <p:cNvSpPr>
                <a:spLocks noChangeShapeType="1"/>
              </p:cNvSpPr>
              <p:nvPr/>
            </p:nvSpPr>
            <p:spPr bwMode="auto">
              <a:xfrm>
                <a:off x="2789" y="41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7" name="Line 801"/>
              <p:cNvSpPr>
                <a:spLocks noChangeShapeType="1"/>
              </p:cNvSpPr>
              <p:nvPr/>
            </p:nvSpPr>
            <p:spPr bwMode="auto">
              <a:xfrm>
                <a:off x="2827" y="3980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8" name="Line 802"/>
              <p:cNvSpPr>
                <a:spLocks noChangeShapeType="1"/>
              </p:cNvSpPr>
              <p:nvPr/>
            </p:nvSpPr>
            <p:spPr bwMode="auto">
              <a:xfrm>
                <a:off x="2815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49" name="Line 803"/>
              <p:cNvSpPr>
                <a:spLocks noChangeShapeType="1"/>
              </p:cNvSpPr>
              <p:nvPr/>
            </p:nvSpPr>
            <p:spPr bwMode="auto">
              <a:xfrm>
                <a:off x="2853" y="394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0" name="Line 804"/>
              <p:cNvSpPr>
                <a:spLocks noChangeShapeType="1"/>
              </p:cNvSpPr>
              <p:nvPr/>
            </p:nvSpPr>
            <p:spPr bwMode="auto">
              <a:xfrm>
                <a:off x="2841" y="395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1" name="Line 805"/>
              <p:cNvSpPr>
                <a:spLocks noChangeShapeType="1"/>
              </p:cNvSpPr>
              <p:nvPr/>
            </p:nvSpPr>
            <p:spPr bwMode="auto">
              <a:xfrm>
                <a:off x="2879" y="393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2" name="Line 806"/>
              <p:cNvSpPr>
                <a:spLocks noChangeShapeType="1"/>
              </p:cNvSpPr>
              <p:nvPr/>
            </p:nvSpPr>
            <p:spPr bwMode="auto">
              <a:xfrm>
                <a:off x="2867" y="394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3" name="Line 807"/>
              <p:cNvSpPr>
                <a:spLocks noChangeShapeType="1"/>
              </p:cNvSpPr>
              <p:nvPr/>
            </p:nvSpPr>
            <p:spPr bwMode="auto">
              <a:xfrm>
                <a:off x="2905" y="393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4" name="Line 808"/>
              <p:cNvSpPr>
                <a:spLocks noChangeShapeType="1"/>
              </p:cNvSpPr>
              <p:nvPr/>
            </p:nvSpPr>
            <p:spPr bwMode="auto">
              <a:xfrm>
                <a:off x="2893" y="393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5" name="Line 809"/>
              <p:cNvSpPr>
                <a:spLocks noChangeShapeType="1"/>
              </p:cNvSpPr>
              <p:nvPr/>
            </p:nvSpPr>
            <p:spPr bwMode="auto">
              <a:xfrm>
                <a:off x="2931" y="392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6" name="Line 810"/>
              <p:cNvSpPr>
                <a:spLocks noChangeShapeType="1"/>
              </p:cNvSpPr>
              <p:nvPr/>
            </p:nvSpPr>
            <p:spPr bwMode="auto">
              <a:xfrm>
                <a:off x="2919" y="393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7" name="Line 811"/>
              <p:cNvSpPr>
                <a:spLocks noChangeShapeType="1"/>
              </p:cNvSpPr>
              <p:nvPr/>
            </p:nvSpPr>
            <p:spPr bwMode="auto">
              <a:xfrm>
                <a:off x="2957" y="392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8" name="Line 812"/>
              <p:cNvSpPr>
                <a:spLocks noChangeShapeType="1"/>
              </p:cNvSpPr>
              <p:nvPr/>
            </p:nvSpPr>
            <p:spPr bwMode="auto">
              <a:xfrm>
                <a:off x="2945" y="392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59" name="Line 813"/>
              <p:cNvSpPr>
                <a:spLocks noChangeShapeType="1"/>
              </p:cNvSpPr>
              <p:nvPr/>
            </p:nvSpPr>
            <p:spPr bwMode="auto">
              <a:xfrm>
                <a:off x="2984" y="391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0" name="Line 814"/>
              <p:cNvSpPr>
                <a:spLocks noChangeShapeType="1"/>
              </p:cNvSpPr>
              <p:nvPr/>
            </p:nvSpPr>
            <p:spPr bwMode="auto">
              <a:xfrm>
                <a:off x="2972" y="39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1" name="Line 815"/>
              <p:cNvSpPr>
                <a:spLocks noChangeShapeType="1"/>
              </p:cNvSpPr>
              <p:nvPr/>
            </p:nvSpPr>
            <p:spPr bwMode="auto">
              <a:xfrm>
                <a:off x="3010" y="39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2" name="Line 816"/>
              <p:cNvSpPr>
                <a:spLocks noChangeShapeType="1"/>
              </p:cNvSpPr>
              <p:nvPr/>
            </p:nvSpPr>
            <p:spPr bwMode="auto">
              <a:xfrm>
                <a:off x="2998" y="39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63" name="Line 817"/>
              <p:cNvSpPr>
                <a:spLocks noChangeShapeType="1"/>
              </p:cNvSpPr>
              <p:nvPr/>
            </p:nvSpPr>
            <p:spPr bwMode="auto">
              <a:xfrm>
                <a:off x="3036" y="389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02" name="Group 1019"/>
            <p:cNvGrpSpPr>
              <a:grpSpLocks/>
            </p:cNvGrpSpPr>
            <p:nvPr/>
          </p:nvGrpSpPr>
          <p:grpSpPr bwMode="auto">
            <a:xfrm>
              <a:off x="3024" y="2941"/>
              <a:ext cx="2622" cy="1086"/>
              <a:chOff x="3024" y="2941"/>
              <a:chExt cx="2622" cy="1086"/>
            </a:xfrm>
          </p:grpSpPr>
          <p:sp>
            <p:nvSpPr>
              <p:cNvPr id="38764" name="Line 819"/>
              <p:cNvSpPr>
                <a:spLocks noChangeShapeType="1"/>
              </p:cNvSpPr>
              <p:nvPr/>
            </p:nvSpPr>
            <p:spPr bwMode="auto">
              <a:xfrm>
                <a:off x="3024" y="39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5" name="Line 820"/>
              <p:cNvSpPr>
                <a:spLocks noChangeShapeType="1"/>
              </p:cNvSpPr>
              <p:nvPr/>
            </p:nvSpPr>
            <p:spPr bwMode="auto">
              <a:xfrm>
                <a:off x="3062" y="388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6" name="Line 821"/>
              <p:cNvSpPr>
                <a:spLocks noChangeShapeType="1"/>
              </p:cNvSpPr>
              <p:nvPr/>
            </p:nvSpPr>
            <p:spPr bwMode="auto">
              <a:xfrm>
                <a:off x="3050" y="389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7" name="Line 822"/>
              <p:cNvSpPr>
                <a:spLocks noChangeShapeType="1"/>
              </p:cNvSpPr>
              <p:nvPr/>
            </p:nvSpPr>
            <p:spPr bwMode="auto">
              <a:xfrm>
                <a:off x="3088" y="388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8" name="Line 823"/>
              <p:cNvSpPr>
                <a:spLocks noChangeShapeType="1"/>
              </p:cNvSpPr>
              <p:nvPr/>
            </p:nvSpPr>
            <p:spPr bwMode="auto">
              <a:xfrm>
                <a:off x="3076" y="389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9" name="Line 824"/>
              <p:cNvSpPr>
                <a:spLocks noChangeShapeType="1"/>
              </p:cNvSpPr>
              <p:nvPr/>
            </p:nvSpPr>
            <p:spPr bwMode="auto">
              <a:xfrm>
                <a:off x="3114" y="387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0" name="Line 825"/>
              <p:cNvSpPr>
                <a:spLocks noChangeShapeType="1"/>
              </p:cNvSpPr>
              <p:nvPr/>
            </p:nvSpPr>
            <p:spPr bwMode="auto">
              <a:xfrm>
                <a:off x="3102" y="38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1" name="Line 826"/>
              <p:cNvSpPr>
                <a:spLocks noChangeShapeType="1"/>
              </p:cNvSpPr>
              <p:nvPr/>
            </p:nvSpPr>
            <p:spPr bwMode="auto">
              <a:xfrm>
                <a:off x="3140" y="388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2" name="Line 827"/>
              <p:cNvSpPr>
                <a:spLocks noChangeShapeType="1"/>
              </p:cNvSpPr>
              <p:nvPr/>
            </p:nvSpPr>
            <p:spPr bwMode="auto">
              <a:xfrm>
                <a:off x="3128" y="388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3" name="Line 828"/>
              <p:cNvSpPr>
                <a:spLocks noChangeShapeType="1"/>
              </p:cNvSpPr>
              <p:nvPr/>
            </p:nvSpPr>
            <p:spPr bwMode="auto">
              <a:xfrm>
                <a:off x="3166" y="388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4" name="Line 829"/>
              <p:cNvSpPr>
                <a:spLocks noChangeShapeType="1"/>
              </p:cNvSpPr>
              <p:nvPr/>
            </p:nvSpPr>
            <p:spPr bwMode="auto">
              <a:xfrm>
                <a:off x="3154" y="38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5" name="Line 830"/>
              <p:cNvSpPr>
                <a:spLocks noChangeShapeType="1"/>
              </p:cNvSpPr>
              <p:nvPr/>
            </p:nvSpPr>
            <p:spPr bwMode="auto">
              <a:xfrm>
                <a:off x="3192" y="388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6" name="Line 831"/>
              <p:cNvSpPr>
                <a:spLocks noChangeShapeType="1"/>
              </p:cNvSpPr>
              <p:nvPr/>
            </p:nvSpPr>
            <p:spPr bwMode="auto">
              <a:xfrm>
                <a:off x="3180" y="388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7" name="Line 832"/>
              <p:cNvSpPr>
                <a:spLocks noChangeShapeType="1"/>
              </p:cNvSpPr>
              <p:nvPr/>
            </p:nvSpPr>
            <p:spPr bwMode="auto">
              <a:xfrm>
                <a:off x="3218" y="386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8" name="Line 833"/>
              <p:cNvSpPr>
                <a:spLocks noChangeShapeType="1"/>
              </p:cNvSpPr>
              <p:nvPr/>
            </p:nvSpPr>
            <p:spPr bwMode="auto">
              <a:xfrm>
                <a:off x="3206" y="38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79" name="Line 834"/>
              <p:cNvSpPr>
                <a:spLocks noChangeShapeType="1"/>
              </p:cNvSpPr>
              <p:nvPr/>
            </p:nvSpPr>
            <p:spPr bwMode="auto">
              <a:xfrm>
                <a:off x="3245" y="385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0" name="Line 835"/>
              <p:cNvSpPr>
                <a:spLocks noChangeShapeType="1"/>
              </p:cNvSpPr>
              <p:nvPr/>
            </p:nvSpPr>
            <p:spPr bwMode="auto">
              <a:xfrm>
                <a:off x="3233" y="38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1" name="Line 836"/>
              <p:cNvSpPr>
                <a:spLocks noChangeShapeType="1"/>
              </p:cNvSpPr>
              <p:nvPr/>
            </p:nvSpPr>
            <p:spPr bwMode="auto">
              <a:xfrm>
                <a:off x="3271" y="384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2" name="Line 837"/>
              <p:cNvSpPr>
                <a:spLocks noChangeShapeType="1"/>
              </p:cNvSpPr>
              <p:nvPr/>
            </p:nvSpPr>
            <p:spPr bwMode="auto">
              <a:xfrm>
                <a:off x="3259" y="38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3" name="Line 838"/>
              <p:cNvSpPr>
                <a:spLocks noChangeShapeType="1"/>
              </p:cNvSpPr>
              <p:nvPr/>
            </p:nvSpPr>
            <p:spPr bwMode="auto">
              <a:xfrm>
                <a:off x="3297" y="383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4" name="Line 839"/>
              <p:cNvSpPr>
                <a:spLocks noChangeShapeType="1"/>
              </p:cNvSpPr>
              <p:nvPr/>
            </p:nvSpPr>
            <p:spPr bwMode="auto">
              <a:xfrm>
                <a:off x="3285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5" name="Line 840"/>
              <p:cNvSpPr>
                <a:spLocks noChangeShapeType="1"/>
              </p:cNvSpPr>
              <p:nvPr/>
            </p:nvSpPr>
            <p:spPr bwMode="auto">
              <a:xfrm>
                <a:off x="3323" y="382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6" name="Line 841"/>
              <p:cNvSpPr>
                <a:spLocks noChangeShapeType="1"/>
              </p:cNvSpPr>
              <p:nvPr/>
            </p:nvSpPr>
            <p:spPr bwMode="auto">
              <a:xfrm>
                <a:off x="3311" y="38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7" name="Line 842"/>
              <p:cNvSpPr>
                <a:spLocks noChangeShapeType="1"/>
              </p:cNvSpPr>
              <p:nvPr/>
            </p:nvSpPr>
            <p:spPr bwMode="auto">
              <a:xfrm>
                <a:off x="3349" y="381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8" name="Line 843"/>
              <p:cNvSpPr>
                <a:spLocks noChangeShapeType="1"/>
              </p:cNvSpPr>
              <p:nvPr/>
            </p:nvSpPr>
            <p:spPr bwMode="auto">
              <a:xfrm>
                <a:off x="3337" y="38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89" name="Line 844"/>
              <p:cNvSpPr>
                <a:spLocks noChangeShapeType="1"/>
              </p:cNvSpPr>
              <p:nvPr/>
            </p:nvSpPr>
            <p:spPr bwMode="auto">
              <a:xfrm>
                <a:off x="3375" y="38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0" name="Line 845"/>
              <p:cNvSpPr>
                <a:spLocks noChangeShapeType="1"/>
              </p:cNvSpPr>
              <p:nvPr/>
            </p:nvSpPr>
            <p:spPr bwMode="auto">
              <a:xfrm>
                <a:off x="3363" y="381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1" name="Line 846"/>
              <p:cNvSpPr>
                <a:spLocks noChangeShapeType="1"/>
              </p:cNvSpPr>
              <p:nvPr/>
            </p:nvSpPr>
            <p:spPr bwMode="auto">
              <a:xfrm>
                <a:off x="3401" y="381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2" name="Line 847"/>
              <p:cNvSpPr>
                <a:spLocks noChangeShapeType="1"/>
              </p:cNvSpPr>
              <p:nvPr/>
            </p:nvSpPr>
            <p:spPr bwMode="auto">
              <a:xfrm>
                <a:off x="3389" y="38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3" name="Line 848"/>
              <p:cNvSpPr>
                <a:spLocks noChangeShapeType="1"/>
              </p:cNvSpPr>
              <p:nvPr/>
            </p:nvSpPr>
            <p:spPr bwMode="auto">
              <a:xfrm>
                <a:off x="3427" y="380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4" name="Line 849"/>
              <p:cNvSpPr>
                <a:spLocks noChangeShapeType="1"/>
              </p:cNvSpPr>
              <p:nvPr/>
            </p:nvSpPr>
            <p:spPr bwMode="auto">
              <a:xfrm>
                <a:off x="3415" y="381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5" name="Line 850"/>
              <p:cNvSpPr>
                <a:spLocks noChangeShapeType="1"/>
              </p:cNvSpPr>
              <p:nvPr/>
            </p:nvSpPr>
            <p:spPr bwMode="auto">
              <a:xfrm>
                <a:off x="3453" y="379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6" name="Line 851"/>
              <p:cNvSpPr>
                <a:spLocks noChangeShapeType="1"/>
              </p:cNvSpPr>
              <p:nvPr/>
            </p:nvSpPr>
            <p:spPr bwMode="auto">
              <a:xfrm>
                <a:off x="3441" y="380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7" name="Line 852"/>
              <p:cNvSpPr>
                <a:spLocks noChangeShapeType="1"/>
              </p:cNvSpPr>
              <p:nvPr/>
            </p:nvSpPr>
            <p:spPr bwMode="auto">
              <a:xfrm>
                <a:off x="3480" y="378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8" name="Line 853"/>
              <p:cNvSpPr>
                <a:spLocks noChangeShapeType="1"/>
              </p:cNvSpPr>
              <p:nvPr/>
            </p:nvSpPr>
            <p:spPr bwMode="auto">
              <a:xfrm>
                <a:off x="3468" y="37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99" name="Line 854"/>
              <p:cNvSpPr>
                <a:spLocks noChangeShapeType="1"/>
              </p:cNvSpPr>
              <p:nvPr/>
            </p:nvSpPr>
            <p:spPr bwMode="auto">
              <a:xfrm>
                <a:off x="3506" y="377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0" name="Line 855"/>
              <p:cNvSpPr>
                <a:spLocks noChangeShapeType="1"/>
              </p:cNvSpPr>
              <p:nvPr/>
            </p:nvSpPr>
            <p:spPr bwMode="auto">
              <a:xfrm>
                <a:off x="3494" y="37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1" name="Line 856"/>
              <p:cNvSpPr>
                <a:spLocks noChangeShapeType="1"/>
              </p:cNvSpPr>
              <p:nvPr/>
            </p:nvSpPr>
            <p:spPr bwMode="auto">
              <a:xfrm>
                <a:off x="3532" y="375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2" name="Line 857"/>
              <p:cNvSpPr>
                <a:spLocks noChangeShapeType="1"/>
              </p:cNvSpPr>
              <p:nvPr/>
            </p:nvSpPr>
            <p:spPr bwMode="auto">
              <a:xfrm>
                <a:off x="3520" y="37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3" name="Line 858"/>
              <p:cNvSpPr>
                <a:spLocks noChangeShapeType="1"/>
              </p:cNvSpPr>
              <p:nvPr/>
            </p:nvSpPr>
            <p:spPr bwMode="auto">
              <a:xfrm>
                <a:off x="3558" y="374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4" name="Line 859"/>
              <p:cNvSpPr>
                <a:spLocks noChangeShapeType="1"/>
              </p:cNvSpPr>
              <p:nvPr/>
            </p:nvSpPr>
            <p:spPr bwMode="auto">
              <a:xfrm>
                <a:off x="3546" y="37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5" name="Line 860"/>
              <p:cNvSpPr>
                <a:spLocks noChangeShapeType="1"/>
              </p:cNvSpPr>
              <p:nvPr/>
            </p:nvSpPr>
            <p:spPr bwMode="auto">
              <a:xfrm>
                <a:off x="3584" y="372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6" name="Line 861"/>
              <p:cNvSpPr>
                <a:spLocks noChangeShapeType="1"/>
              </p:cNvSpPr>
              <p:nvPr/>
            </p:nvSpPr>
            <p:spPr bwMode="auto">
              <a:xfrm>
                <a:off x="3572" y="37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7" name="Line 862"/>
              <p:cNvSpPr>
                <a:spLocks noChangeShapeType="1"/>
              </p:cNvSpPr>
              <p:nvPr/>
            </p:nvSpPr>
            <p:spPr bwMode="auto">
              <a:xfrm>
                <a:off x="3610" y="371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8" name="Line 863"/>
              <p:cNvSpPr>
                <a:spLocks noChangeShapeType="1"/>
              </p:cNvSpPr>
              <p:nvPr/>
            </p:nvSpPr>
            <p:spPr bwMode="auto">
              <a:xfrm>
                <a:off x="3598" y="371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09" name="Line 864"/>
              <p:cNvSpPr>
                <a:spLocks noChangeShapeType="1"/>
              </p:cNvSpPr>
              <p:nvPr/>
            </p:nvSpPr>
            <p:spPr bwMode="auto">
              <a:xfrm>
                <a:off x="3636" y="369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0" name="Line 865"/>
              <p:cNvSpPr>
                <a:spLocks noChangeShapeType="1"/>
              </p:cNvSpPr>
              <p:nvPr/>
            </p:nvSpPr>
            <p:spPr bwMode="auto">
              <a:xfrm>
                <a:off x="3624" y="36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1" name="Line 866"/>
              <p:cNvSpPr>
                <a:spLocks noChangeShapeType="1"/>
              </p:cNvSpPr>
              <p:nvPr/>
            </p:nvSpPr>
            <p:spPr bwMode="auto">
              <a:xfrm>
                <a:off x="3662" y="367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2" name="Line 867"/>
              <p:cNvSpPr>
                <a:spLocks noChangeShapeType="1"/>
              </p:cNvSpPr>
              <p:nvPr/>
            </p:nvSpPr>
            <p:spPr bwMode="auto">
              <a:xfrm>
                <a:off x="3650" y="36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3" name="Line 868"/>
              <p:cNvSpPr>
                <a:spLocks noChangeShapeType="1"/>
              </p:cNvSpPr>
              <p:nvPr/>
            </p:nvSpPr>
            <p:spPr bwMode="auto">
              <a:xfrm>
                <a:off x="3688" y="365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4" name="Line 869"/>
              <p:cNvSpPr>
                <a:spLocks noChangeShapeType="1"/>
              </p:cNvSpPr>
              <p:nvPr/>
            </p:nvSpPr>
            <p:spPr bwMode="auto">
              <a:xfrm>
                <a:off x="3676" y="365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5" name="Line 870"/>
              <p:cNvSpPr>
                <a:spLocks noChangeShapeType="1"/>
              </p:cNvSpPr>
              <p:nvPr/>
            </p:nvSpPr>
            <p:spPr bwMode="auto">
              <a:xfrm>
                <a:off x="3714" y="363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6" name="Line 871"/>
              <p:cNvSpPr>
                <a:spLocks noChangeShapeType="1"/>
              </p:cNvSpPr>
              <p:nvPr/>
            </p:nvSpPr>
            <p:spPr bwMode="auto">
              <a:xfrm>
                <a:off x="3702" y="363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7" name="Line 872"/>
              <p:cNvSpPr>
                <a:spLocks noChangeShapeType="1"/>
              </p:cNvSpPr>
              <p:nvPr/>
            </p:nvSpPr>
            <p:spPr bwMode="auto">
              <a:xfrm>
                <a:off x="3741" y="360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8" name="Line 873"/>
              <p:cNvSpPr>
                <a:spLocks noChangeShapeType="1"/>
              </p:cNvSpPr>
              <p:nvPr/>
            </p:nvSpPr>
            <p:spPr bwMode="auto">
              <a:xfrm>
                <a:off x="3729" y="360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19" name="Line 874"/>
              <p:cNvSpPr>
                <a:spLocks noChangeShapeType="1"/>
              </p:cNvSpPr>
              <p:nvPr/>
            </p:nvSpPr>
            <p:spPr bwMode="auto">
              <a:xfrm>
                <a:off x="3767" y="358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0" name="Line 875"/>
              <p:cNvSpPr>
                <a:spLocks noChangeShapeType="1"/>
              </p:cNvSpPr>
              <p:nvPr/>
            </p:nvSpPr>
            <p:spPr bwMode="auto">
              <a:xfrm>
                <a:off x="3755" y="358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1" name="Line 876"/>
              <p:cNvSpPr>
                <a:spLocks noChangeShapeType="1"/>
              </p:cNvSpPr>
              <p:nvPr/>
            </p:nvSpPr>
            <p:spPr bwMode="auto">
              <a:xfrm>
                <a:off x="3793" y="35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2" name="Line 877"/>
              <p:cNvSpPr>
                <a:spLocks noChangeShapeType="1"/>
              </p:cNvSpPr>
              <p:nvPr/>
            </p:nvSpPr>
            <p:spPr bwMode="auto">
              <a:xfrm>
                <a:off x="3781" y="35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3" name="Line 878"/>
              <p:cNvSpPr>
                <a:spLocks noChangeShapeType="1"/>
              </p:cNvSpPr>
              <p:nvPr/>
            </p:nvSpPr>
            <p:spPr bwMode="auto">
              <a:xfrm>
                <a:off x="3818" y="352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4" name="Line 879"/>
              <p:cNvSpPr>
                <a:spLocks noChangeShapeType="1"/>
              </p:cNvSpPr>
              <p:nvPr/>
            </p:nvSpPr>
            <p:spPr bwMode="auto">
              <a:xfrm>
                <a:off x="3807" y="35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5" name="Line 880"/>
              <p:cNvSpPr>
                <a:spLocks noChangeShapeType="1"/>
              </p:cNvSpPr>
              <p:nvPr/>
            </p:nvSpPr>
            <p:spPr bwMode="auto">
              <a:xfrm>
                <a:off x="3844" y="349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6" name="Line 881"/>
              <p:cNvSpPr>
                <a:spLocks noChangeShapeType="1"/>
              </p:cNvSpPr>
              <p:nvPr/>
            </p:nvSpPr>
            <p:spPr bwMode="auto">
              <a:xfrm>
                <a:off x="3833" y="34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7" name="Line 882"/>
              <p:cNvSpPr>
                <a:spLocks noChangeShapeType="1"/>
              </p:cNvSpPr>
              <p:nvPr/>
            </p:nvSpPr>
            <p:spPr bwMode="auto">
              <a:xfrm>
                <a:off x="3871" y="346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8" name="Line 883"/>
              <p:cNvSpPr>
                <a:spLocks noChangeShapeType="1"/>
              </p:cNvSpPr>
              <p:nvPr/>
            </p:nvSpPr>
            <p:spPr bwMode="auto">
              <a:xfrm>
                <a:off x="3859" y="34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29" name="Line 884"/>
              <p:cNvSpPr>
                <a:spLocks noChangeShapeType="1"/>
              </p:cNvSpPr>
              <p:nvPr/>
            </p:nvSpPr>
            <p:spPr bwMode="auto">
              <a:xfrm>
                <a:off x="3897" y="34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0" name="Line 885"/>
              <p:cNvSpPr>
                <a:spLocks noChangeShapeType="1"/>
              </p:cNvSpPr>
              <p:nvPr/>
            </p:nvSpPr>
            <p:spPr bwMode="auto">
              <a:xfrm>
                <a:off x="3885" y="34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1" name="Line 886"/>
              <p:cNvSpPr>
                <a:spLocks noChangeShapeType="1"/>
              </p:cNvSpPr>
              <p:nvPr/>
            </p:nvSpPr>
            <p:spPr bwMode="auto">
              <a:xfrm>
                <a:off x="3923" y="339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2" name="Line 887"/>
              <p:cNvSpPr>
                <a:spLocks noChangeShapeType="1"/>
              </p:cNvSpPr>
              <p:nvPr/>
            </p:nvSpPr>
            <p:spPr bwMode="auto">
              <a:xfrm>
                <a:off x="3911" y="33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3" name="Line 888"/>
              <p:cNvSpPr>
                <a:spLocks noChangeShapeType="1"/>
              </p:cNvSpPr>
              <p:nvPr/>
            </p:nvSpPr>
            <p:spPr bwMode="auto">
              <a:xfrm>
                <a:off x="3949" y="333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4" name="Line 889"/>
              <p:cNvSpPr>
                <a:spLocks noChangeShapeType="1"/>
              </p:cNvSpPr>
              <p:nvPr/>
            </p:nvSpPr>
            <p:spPr bwMode="auto">
              <a:xfrm>
                <a:off x="3937" y="33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5" name="Line 890"/>
              <p:cNvSpPr>
                <a:spLocks noChangeShapeType="1"/>
              </p:cNvSpPr>
              <p:nvPr/>
            </p:nvSpPr>
            <p:spPr bwMode="auto">
              <a:xfrm>
                <a:off x="3975" y="327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6" name="Line 891"/>
              <p:cNvSpPr>
                <a:spLocks noChangeShapeType="1"/>
              </p:cNvSpPr>
              <p:nvPr/>
            </p:nvSpPr>
            <p:spPr bwMode="auto">
              <a:xfrm>
                <a:off x="3963" y="32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7" name="Line 892"/>
              <p:cNvSpPr>
                <a:spLocks noChangeShapeType="1"/>
              </p:cNvSpPr>
              <p:nvPr/>
            </p:nvSpPr>
            <p:spPr bwMode="auto">
              <a:xfrm>
                <a:off x="4001" y="320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8" name="Line 893"/>
              <p:cNvSpPr>
                <a:spLocks noChangeShapeType="1"/>
              </p:cNvSpPr>
              <p:nvPr/>
            </p:nvSpPr>
            <p:spPr bwMode="auto">
              <a:xfrm>
                <a:off x="3990" y="320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39" name="Line 894"/>
              <p:cNvSpPr>
                <a:spLocks noChangeShapeType="1"/>
              </p:cNvSpPr>
              <p:nvPr/>
            </p:nvSpPr>
            <p:spPr bwMode="auto">
              <a:xfrm>
                <a:off x="4027" y="311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0" name="Line 895"/>
              <p:cNvSpPr>
                <a:spLocks noChangeShapeType="1"/>
              </p:cNvSpPr>
              <p:nvPr/>
            </p:nvSpPr>
            <p:spPr bwMode="auto">
              <a:xfrm>
                <a:off x="4016" y="31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1" name="Line 896"/>
              <p:cNvSpPr>
                <a:spLocks noChangeShapeType="1"/>
              </p:cNvSpPr>
              <p:nvPr/>
            </p:nvSpPr>
            <p:spPr bwMode="auto">
              <a:xfrm>
                <a:off x="4053" y="294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2" name="Line 897"/>
              <p:cNvSpPr>
                <a:spLocks noChangeShapeType="1"/>
              </p:cNvSpPr>
              <p:nvPr/>
            </p:nvSpPr>
            <p:spPr bwMode="auto">
              <a:xfrm>
                <a:off x="4042" y="2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3" name="Line 898"/>
              <p:cNvSpPr>
                <a:spLocks noChangeShapeType="1"/>
              </p:cNvSpPr>
              <p:nvPr/>
            </p:nvSpPr>
            <p:spPr bwMode="auto">
              <a:xfrm>
                <a:off x="4079" y="294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4" name="Line 899"/>
              <p:cNvSpPr>
                <a:spLocks noChangeShapeType="1"/>
              </p:cNvSpPr>
              <p:nvPr/>
            </p:nvSpPr>
            <p:spPr bwMode="auto">
              <a:xfrm>
                <a:off x="4068" y="29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5" name="Line 900"/>
              <p:cNvSpPr>
                <a:spLocks noChangeShapeType="1"/>
              </p:cNvSpPr>
              <p:nvPr/>
            </p:nvSpPr>
            <p:spPr bwMode="auto">
              <a:xfrm>
                <a:off x="4105" y="310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6" name="Line 901"/>
              <p:cNvSpPr>
                <a:spLocks noChangeShapeType="1"/>
              </p:cNvSpPr>
              <p:nvPr/>
            </p:nvSpPr>
            <p:spPr bwMode="auto">
              <a:xfrm>
                <a:off x="4094" y="31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7" name="Line 902"/>
              <p:cNvSpPr>
                <a:spLocks noChangeShapeType="1"/>
              </p:cNvSpPr>
              <p:nvPr/>
            </p:nvSpPr>
            <p:spPr bwMode="auto">
              <a:xfrm>
                <a:off x="4132" y="32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8" name="Line 903"/>
              <p:cNvSpPr>
                <a:spLocks noChangeShapeType="1"/>
              </p:cNvSpPr>
              <p:nvPr/>
            </p:nvSpPr>
            <p:spPr bwMode="auto">
              <a:xfrm>
                <a:off x="4120" y="32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49" name="Line 904"/>
              <p:cNvSpPr>
                <a:spLocks noChangeShapeType="1"/>
              </p:cNvSpPr>
              <p:nvPr/>
            </p:nvSpPr>
            <p:spPr bwMode="auto">
              <a:xfrm>
                <a:off x="4158" y="326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0" name="Line 905"/>
              <p:cNvSpPr>
                <a:spLocks noChangeShapeType="1"/>
              </p:cNvSpPr>
              <p:nvPr/>
            </p:nvSpPr>
            <p:spPr bwMode="auto">
              <a:xfrm>
                <a:off x="4146" y="32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1" name="Line 906"/>
              <p:cNvSpPr>
                <a:spLocks noChangeShapeType="1"/>
              </p:cNvSpPr>
              <p:nvPr/>
            </p:nvSpPr>
            <p:spPr bwMode="auto">
              <a:xfrm>
                <a:off x="4184" y="332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2" name="Line 907"/>
              <p:cNvSpPr>
                <a:spLocks noChangeShapeType="1"/>
              </p:cNvSpPr>
              <p:nvPr/>
            </p:nvSpPr>
            <p:spPr bwMode="auto">
              <a:xfrm>
                <a:off x="4172" y="33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3" name="Line 908"/>
              <p:cNvSpPr>
                <a:spLocks noChangeShapeType="1"/>
              </p:cNvSpPr>
              <p:nvPr/>
            </p:nvSpPr>
            <p:spPr bwMode="auto">
              <a:xfrm>
                <a:off x="4210" y="338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4" name="Line 909"/>
              <p:cNvSpPr>
                <a:spLocks noChangeShapeType="1"/>
              </p:cNvSpPr>
              <p:nvPr/>
            </p:nvSpPr>
            <p:spPr bwMode="auto">
              <a:xfrm>
                <a:off x="4198" y="33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5" name="Line 910"/>
              <p:cNvSpPr>
                <a:spLocks noChangeShapeType="1"/>
              </p:cNvSpPr>
              <p:nvPr/>
            </p:nvSpPr>
            <p:spPr bwMode="auto">
              <a:xfrm>
                <a:off x="4236" y="342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6" name="Line 911"/>
              <p:cNvSpPr>
                <a:spLocks noChangeShapeType="1"/>
              </p:cNvSpPr>
              <p:nvPr/>
            </p:nvSpPr>
            <p:spPr bwMode="auto">
              <a:xfrm>
                <a:off x="4225" y="34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7" name="Line 912"/>
              <p:cNvSpPr>
                <a:spLocks noChangeShapeType="1"/>
              </p:cNvSpPr>
              <p:nvPr/>
            </p:nvSpPr>
            <p:spPr bwMode="auto">
              <a:xfrm>
                <a:off x="4262" y="344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8" name="Line 913"/>
              <p:cNvSpPr>
                <a:spLocks noChangeShapeType="1"/>
              </p:cNvSpPr>
              <p:nvPr/>
            </p:nvSpPr>
            <p:spPr bwMode="auto">
              <a:xfrm>
                <a:off x="4251" y="34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59" name="Line 914"/>
              <p:cNvSpPr>
                <a:spLocks noChangeShapeType="1"/>
              </p:cNvSpPr>
              <p:nvPr/>
            </p:nvSpPr>
            <p:spPr bwMode="auto">
              <a:xfrm>
                <a:off x="4288" y="347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0" name="Line 915"/>
              <p:cNvSpPr>
                <a:spLocks noChangeShapeType="1"/>
              </p:cNvSpPr>
              <p:nvPr/>
            </p:nvSpPr>
            <p:spPr bwMode="auto">
              <a:xfrm>
                <a:off x="4276" y="347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1" name="Line 916"/>
              <p:cNvSpPr>
                <a:spLocks noChangeShapeType="1"/>
              </p:cNvSpPr>
              <p:nvPr/>
            </p:nvSpPr>
            <p:spPr bwMode="auto">
              <a:xfrm>
                <a:off x="4314" y="350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2" name="Line 917"/>
              <p:cNvSpPr>
                <a:spLocks noChangeShapeType="1"/>
              </p:cNvSpPr>
              <p:nvPr/>
            </p:nvSpPr>
            <p:spPr bwMode="auto">
              <a:xfrm>
                <a:off x="4302" y="35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3" name="Line 918"/>
              <p:cNvSpPr>
                <a:spLocks noChangeShapeType="1"/>
              </p:cNvSpPr>
              <p:nvPr/>
            </p:nvSpPr>
            <p:spPr bwMode="auto">
              <a:xfrm>
                <a:off x="4340" y="353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4" name="Line 919"/>
              <p:cNvSpPr>
                <a:spLocks noChangeShapeType="1"/>
              </p:cNvSpPr>
              <p:nvPr/>
            </p:nvSpPr>
            <p:spPr bwMode="auto">
              <a:xfrm>
                <a:off x="4328" y="353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5" name="Line 920"/>
              <p:cNvSpPr>
                <a:spLocks noChangeShapeType="1"/>
              </p:cNvSpPr>
              <p:nvPr/>
            </p:nvSpPr>
            <p:spPr bwMode="auto">
              <a:xfrm>
                <a:off x="4367" y="356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6" name="Line 921"/>
              <p:cNvSpPr>
                <a:spLocks noChangeShapeType="1"/>
              </p:cNvSpPr>
              <p:nvPr/>
            </p:nvSpPr>
            <p:spPr bwMode="auto">
              <a:xfrm>
                <a:off x="4355" y="356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7" name="Line 922"/>
              <p:cNvSpPr>
                <a:spLocks noChangeShapeType="1"/>
              </p:cNvSpPr>
              <p:nvPr/>
            </p:nvSpPr>
            <p:spPr bwMode="auto">
              <a:xfrm>
                <a:off x="4393" y="359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8" name="Line 923"/>
              <p:cNvSpPr>
                <a:spLocks noChangeShapeType="1"/>
              </p:cNvSpPr>
              <p:nvPr/>
            </p:nvSpPr>
            <p:spPr bwMode="auto">
              <a:xfrm>
                <a:off x="4381" y="35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69" name="Line 924"/>
              <p:cNvSpPr>
                <a:spLocks noChangeShapeType="1"/>
              </p:cNvSpPr>
              <p:nvPr/>
            </p:nvSpPr>
            <p:spPr bwMode="auto">
              <a:xfrm>
                <a:off x="4419" y="361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0" name="Line 925"/>
              <p:cNvSpPr>
                <a:spLocks noChangeShapeType="1"/>
              </p:cNvSpPr>
              <p:nvPr/>
            </p:nvSpPr>
            <p:spPr bwMode="auto">
              <a:xfrm>
                <a:off x="4407" y="36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1" name="Line 926"/>
              <p:cNvSpPr>
                <a:spLocks noChangeShapeType="1"/>
              </p:cNvSpPr>
              <p:nvPr/>
            </p:nvSpPr>
            <p:spPr bwMode="auto">
              <a:xfrm>
                <a:off x="4445" y="364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2" name="Line 927"/>
              <p:cNvSpPr>
                <a:spLocks noChangeShapeType="1"/>
              </p:cNvSpPr>
              <p:nvPr/>
            </p:nvSpPr>
            <p:spPr bwMode="auto">
              <a:xfrm>
                <a:off x="4433" y="36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3" name="Line 928"/>
              <p:cNvSpPr>
                <a:spLocks noChangeShapeType="1"/>
              </p:cNvSpPr>
              <p:nvPr/>
            </p:nvSpPr>
            <p:spPr bwMode="auto">
              <a:xfrm>
                <a:off x="4471" y="366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4" name="Line 929"/>
              <p:cNvSpPr>
                <a:spLocks noChangeShapeType="1"/>
              </p:cNvSpPr>
              <p:nvPr/>
            </p:nvSpPr>
            <p:spPr bwMode="auto">
              <a:xfrm>
                <a:off x="4459" y="366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5" name="Line 930"/>
              <p:cNvSpPr>
                <a:spLocks noChangeShapeType="1"/>
              </p:cNvSpPr>
              <p:nvPr/>
            </p:nvSpPr>
            <p:spPr bwMode="auto">
              <a:xfrm>
                <a:off x="4497" y="368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6" name="Line 931"/>
              <p:cNvSpPr>
                <a:spLocks noChangeShapeType="1"/>
              </p:cNvSpPr>
              <p:nvPr/>
            </p:nvSpPr>
            <p:spPr bwMode="auto">
              <a:xfrm>
                <a:off x="4485" y="36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7" name="Line 932"/>
              <p:cNvSpPr>
                <a:spLocks noChangeShapeType="1"/>
              </p:cNvSpPr>
              <p:nvPr/>
            </p:nvSpPr>
            <p:spPr bwMode="auto">
              <a:xfrm>
                <a:off x="4523" y="370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8" name="Line 933"/>
              <p:cNvSpPr>
                <a:spLocks noChangeShapeType="1"/>
              </p:cNvSpPr>
              <p:nvPr/>
            </p:nvSpPr>
            <p:spPr bwMode="auto">
              <a:xfrm>
                <a:off x="4511" y="370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79" name="Line 934"/>
              <p:cNvSpPr>
                <a:spLocks noChangeShapeType="1"/>
              </p:cNvSpPr>
              <p:nvPr/>
            </p:nvSpPr>
            <p:spPr bwMode="auto">
              <a:xfrm>
                <a:off x="4549" y="371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0" name="Line 935"/>
              <p:cNvSpPr>
                <a:spLocks noChangeShapeType="1"/>
              </p:cNvSpPr>
              <p:nvPr/>
            </p:nvSpPr>
            <p:spPr bwMode="auto">
              <a:xfrm>
                <a:off x="4537" y="37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1" name="Line 936"/>
              <p:cNvSpPr>
                <a:spLocks noChangeShapeType="1"/>
              </p:cNvSpPr>
              <p:nvPr/>
            </p:nvSpPr>
            <p:spPr bwMode="auto">
              <a:xfrm>
                <a:off x="4575" y="373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2" name="Line 937"/>
              <p:cNvSpPr>
                <a:spLocks noChangeShapeType="1"/>
              </p:cNvSpPr>
              <p:nvPr/>
            </p:nvSpPr>
            <p:spPr bwMode="auto">
              <a:xfrm>
                <a:off x="4563" y="373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3" name="Line 938"/>
              <p:cNvSpPr>
                <a:spLocks noChangeShapeType="1"/>
              </p:cNvSpPr>
              <p:nvPr/>
            </p:nvSpPr>
            <p:spPr bwMode="auto">
              <a:xfrm>
                <a:off x="4601" y="374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4" name="Line 939"/>
              <p:cNvSpPr>
                <a:spLocks noChangeShapeType="1"/>
              </p:cNvSpPr>
              <p:nvPr/>
            </p:nvSpPr>
            <p:spPr bwMode="auto">
              <a:xfrm>
                <a:off x="4589" y="374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5" name="Line 940"/>
              <p:cNvSpPr>
                <a:spLocks noChangeShapeType="1"/>
              </p:cNvSpPr>
              <p:nvPr/>
            </p:nvSpPr>
            <p:spPr bwMode="auto">
              <a:xfrm>
                <a:off x="4628" y="375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6" name="Line 941"/>
              <p:cNvSpPr>
                <a:spLocks noChangeShapeType="1"/>
              </p:cNvSpPr>
              <p:nvPr/>
            </p:nvSpPr>
            <p:spPr bwMode="auto">
              <a:xfrm>
                <a:off x="4616" y="376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7" name="Line 942"/>
              <p:cNvSpPr>
                <a:spLocks noChangeShapeType="1"/>
              </p:cNvSpPr>
              <p:nvPr/>
            </p:nvSpPr>
            <p:spPr bwMode="auto">
              <a:xfrm>
                <a:off x="4654" y="377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8" name="Line 943"/>
              <p:cNvSpPr>
                <a:spLocks noChangeShapeType="1"/>
              </p:cNvSpPr>
              <p:nvPr/>
            </p:nvSpPr>
            <p:spPr bwMode="auto">
              <a:xfrm>
                <a:off x="4642" y="37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89" name="Line 944"/>
              <p:cNvSpPr>
                <a:spLocks noChangeShapeType="1"/>
              </p:cNvSpPr>
              <p:nvPr/>
            </p:nvSpPr>
            <p:spPr bwMode="auto">
              <a:xfrm>
                <a:off x="4680" y="378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0" name="Line 945"/>
              <p:cNvSpPr>
                <a:spLocks noChangeShapeType="1"/>
              </p:cNvSpPr>
              <p:nvPr/>
            </p:nvSpPr>
            <p:spPr bwMode="auto">
              <a:xfrm>
                <a:off x="4668" y="37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1" name="Line 946"/>
              <p:cNvSpPr>
                <a:spLocks noChangeShapeType="1"/>
              </p:cNvSpPr>
              <p:nvPr/>
            </p:nvSpPr>
            <p:spPr bwMode="auto">
              <a:xfrm>
                <a:off x="4706" y="379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2" name="Line 947"/>
              <p:cNvSpPr>
                <a:spLocks noChangeShapeType="1"/>
              </p:cNvSpPr>
              <p:nvPr/>
            </p:nvSpPr>
            <p:spPr bwMode="auto">
              <a:xfrm>
                <a:off x="4694" y="379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3" name="Line 948"/>
              <p:cNvSpPr>
                <a:spLocks noChangeShapeType="1"/>
              </p:cNvSpPr>
              <p:nvPr/>
            </p:nvSpPr>
            <p:spPr bwMode="auto">
              <a:xfrm>
                <a:off x="4732" y="378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4" name="Line 949"/>
              <p:cNvSpPr>
                <a:spLocks noChangeShapeType="1"/>
              </p:cNvSpPr>
              <p:nvPr/>
            </p:nvSpPr>
            <p:spPr bwMode="auto">
              <a:xfrm>
                <a:off x="4720" y="37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5" name="Line 950"/>
              <p:cNvSpPr>
                <a:spLocks noChangeShapeType="1"/>
              </p:cNvSpPr>
              <p:nvPr/>
            </p:nvSpPr>
            <p:spPr bwMode="auto">
              <a:xfrm>
                <a:off x="4758" y="380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6" name="Line 951"/>
              <p:cNvSpPr>
                <a:spLocks noChangeShapeType="1"/>
              </p:cNvSpPr>
              <p:nvPr/>
            </p:nvSpPr>
            <p:spPr bwMode="auto">
              <a:xfrm>
                <a:off x="4746" y="380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7" name="Line 952"/>
              <p:cNvSpPr>
                <a:spLocks noChangeShapeType="1"/>
              </p:cNvSpPr>
              <p:nvPr/>
            </p:nvSpPr>
            <p:spPr bwMode="auto">
              <a:xfrm>
                <a:off x="4784" y="381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8" name="Line 953"/>
              <p:cNvSpPr>
                <a:spLocks noChangeShapeType="1"/>
              </p:cNvSpPr>
              <p:nvPr/>
            </p:nvSpPr>
            <p:spPr bwMode="auto">
              <a:xfrm>
                <a:off x="4772" y="381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99" name="Line 954"/>
              <p:cNvSpPr>
                <a:spLocks noChangeShapeType="1"/>
              </p:cNvSpPr>
              <p:nvPr/>
            </p:nvSpPr>
            <p:spPr bwMode="auto">
              <a:xfrm>
                <a:off x="4810" y="381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0" name="Line 955"/>
              <p:cNvSpPr>
                <a:spLocks noChangeShapeType="1"/>
              </p:cNvSpPr>
              <p:nvPr/>
            </p:nvSpPr>
            <p:spPr bwMode="auto">
              <a:xfrm>
                <a:off x="4798" y="382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1" name="Line 956"/>
              <p:cNvSpPr>
                <a:spLocks noChangeShapeType="1"/>
              </p:cNvSpPr>
              <p:nvPr/>
            </p:nvSpPr>
            <p:spPr bwMode="auto">
              <a:xfrm>
                <a:off x="4836" y="382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2" name="Line 957"/>
              <p:cNvSpPr>
                <a:spLocks noChangeShapeType="1"/>
              </p:cNvSpPr>
              <p:nvPr/>
            </p:nvSpPr>
            <p:spPr bwMode="auto">
              <a:xfrm>
                <a:off x="4824" y="382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3" name="Line 958"/>
              <p:cNvSpPr>
                <a:spLocks noChangeShapeType="1"/>
              </p:cNvSpPr>
              <p:nvPr/>
            </p:nvSpPr>
            <p:spPr bwMode="auto">
              <a:xfrm>
                <a:off x="4862" y="383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4" name="Line 959"/>
              <p:cNvSpPr>
                <a:spLocks noChangeShapeType="1"/>
              </p:cNvSpPr>
              <p:nvPr/>
            </p:nvSpPr>
            <p:spPr bwMode="auto">
              <a:xfrm>
                <a:off x="4850" y="38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5" name="Line 960"/>
              <p:cNvSpPr>
                <a:spLocks noChangeShapeType="1"/>
              </p:cNvSpPr>
              <p:nvPr/>
            </p:nvSpPr>
            <p:spPr bwMode="auto">
              <a:xfrm>
                <a:off x="4889" y="384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6" name="Line 961"/>
              <p:cNvSpPr>
                <a:spLocks noChangeShapeType="1"/>
              </p:cNvSpPr>
              <p:nvPr/>
            </p:nvSpPr>
            <p:spPr bwMode="auto">
              <a:xfrm>
                <a:off x="4877" y="38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7" name="Line 962"/>
              <p:cNvSpPr>
                <a:spLocks noChangeShapeType="1"/>
              </p:cNvSpPr>
              <p:nvPr/>
            </p:nvSpPr>
            <p:spPr bwMode="auto">
              <a:xfrm>
                <a:off x="4915" y="384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8" name="Line 963"/>
              <p:cNvSpPr>
                <a:spLocks noChangeShapeType="1"/>
              </p:cNvSpPr>
              <p:nvPr/>
            </p:nvSpPr>
            <p:spPr bwMode="auto">
              <a:xfrm>
                <a:off x="4903" y="38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09" name="Line 964"/>
              <p:cNvSpPr>
                <a:spLocks noChangeShapeType="1"/>
              </p:cNvSpPr>
              <p:nvPr/>
            </p:nvSpPr>
            <p:spPr bwMode="auto">
              <a:xfrm>
                <a:off x="4941" y="384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0" name="Line 965"/>
              <p:cNvSpPr>
                <a:spLocks noChangeShapeType="1"/>
              </p:cNvSpPr>
              <p:nvPr/>
            </p:nvSpPr>
            <p:spPr bwMode="auto">
              <a:xfrm>
                <a:off x="4929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1" name="Line 966"/>
              <p:cNvSpPr>
                <a:spLocks noChangeShapeType="1"/>
              </p:cNvSpPr>
              <p:nvPr/>
            </p:nvSpPr>
            <p:spPr bwMode="auto">
              <a:xfrm>
                <a:off x="4967" y="384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2" name="Line 967"/>
              <p:cNvSpPr>
                <a:spLocks noChangeShapeType="1"/>
              </p:cNvSpPr>
              <p:nvPr/>
            </p:nvSpPr>
            <p:spPr bwMode="auto">
              <a:xfrm>
                <a:off x="4955" y="38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3" name="Line 968"/>
              <p:cNvSpPr>
                <a:spLocks noChangeShapeType="1"/>
              </p:cNvSpPr>
              <p:nvPr/>
            </p:nvSpPr>
            <p:spPr bwMode="auto">
              <a:xfrm>
                <a:off x="4993" y="385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4" name="Line 969"/>
              <p:cNvSpPr>
                <a:spLocks noChangeShapeType="1"/>
              </p:cNvSpPr>
              <p:nvPr/>
            </p:nvSpPr>
            <p:spPr bwMode="auto">
              <a:xfrm>
                <a:off x="4981" y="385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5" name="Line 970"/>
              <p:cNvSpPr>
                <a:spLocks noChangeShapeType="1"/>
              </p:cNvSpPr>
              <p:nvPr/>
            </p:nvSpPr>
            <p:spPr bwMode="auto">
              <a:xfrm>
                <a:off x="5019" y="3869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6" name="Line 971"/>
              <p:cNvSpPr>
                <a:spLocks noChangeShapeType="1"/>
              </p:cNvSpPr>
              <p:nvPr/>
            </p:nvSpPr>
            <p:spPr bwMode="auto">
              <a:xfrm>
                <a:off x="5007" y="387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7" name="Line 972"/>
              <p:cNvSpPr>
                <a:spLocks noChangeShapeType="1"/>
              </p:cNvSpPr>
              <p:nvPr/>
            </p:nvSpPr>
            <p:spPr bwMode="auto">
              <a:xfrm>
                <a:off x="5045" y="388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8" name="Line 973"/>
              <p:cNvSpPr>
                <a:spLocks noChangeShapeType="1"/>
              </p:cNvSpPr>
              <p:nvPr/>
            </p:nvSpPr>
            <p:spPr bwMode="auto">
              <a:xfrm>
                <a:off x="5033" y="388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19" name="Line 974"/>
              <p:cNvSpPr>
                <a:spLocks noChangeShapeType="1"/>
              </p:cNvSpPr>
              <p:nvPr/>
            </p:nvSpPr>
            <p:spPr bwMode="auto">
              <a:xfrm>
                <a:off x="5071" y="388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0" name="Line 975"/>
              <p:cNvSpPr>
                <a:spLocks noChangeShapeType="1"/>
              </p:cNvSpPr>
              <p:nvPr/>
            </p:nvSpPr>
            <p:spPr bwMode="auto">
              <a:xfrm>
                <a:off x="5059" y="389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1" name="Line 976"/>
              <p:cNvSpPr>
                <a:spLocks noChangeShapeType="1"/>
              </p:cNvSpPr>
              <p:nvPr/>
            </p:nvSpPr>
            <p:spPr bwMode="auto">
              <a:xfrm>
                <a:off x="5097" y="3894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2" name="Line 977"/>
              <p:cNvSpPr>
                <a:spLocks noChangeShapeType="1"/>
              </p:cNvSpPr>
              <p:nvPr/>
            </p:nvSpPr>
            <p:spPr bwMode="auto">
              <a:xfrm>
                <a:off x="5085" y="38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3" name="Line 978"/>
              <p:cNvSpPr>
                <a:spLocks noChangeShapeType="1"/>
              </p:cNvSpPr>
              <p:nvPr/>
            </p:nvSpPr>
            <p:spPr bwMode="auto">
              <a:xfrm>
                <a:off x="5123" y="3904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4" name="Line 979"/>
              <p:cNvSpPr>
                <a:spLocks noChangeShapeType="1"/>
              </p:cNvSpPr>
              <p:nvPr/>
            </p:nvSpPr>
            <p:spPr bwMode="auto">
              <a:xfrm>
                <a:off x="5111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5" name="Line 980"/>
              <p:cNvSpPr>
                <a:spLocks noChangeShapeType="1"/>
              </p:cNvSpPr>
              <p:nvPr/>
            </p:nvSpPr>
            <p:spPr bwMode="auto">
              <a:xfrm>
                <a:off x="5150" y="391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6" name="Line 981"/>
              <p:cNvSpPr>
                <a:spLocks noChangeShapeType="1"/>
              </p:cNvSpPr>
              <p:nvPr/>
            </p:nvSpPr>
            <p:spPr bwMode="auto">
              <a:xfrm>
                <a:off x="5138" y="39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7" name="Line 982"/>
              <p:cNvSpPr>
                <a:spLocks noChangeShapeType="1"/>
              </p:cNvSpPr>
              <p:nvPr/>
            </p:nvSpPr>
            <p:spPr bwMode="auto">
              <a:xfrm>
                <a:off x="5176" y="391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8" name="Line 983"/>
              <p:cNvSpPr>
                <a:spLocks noChangeShapeType="1"/>
              </p:cNvSpPr>
              <p:nvPr/>
            </p:nvSpPr>
            <p:spPr bwMode="auto">
              <a:xfrm>
                <a:off x="5164" y="39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29" name="Line 984"/>
              <p:cNvSpPr>
                <a:spLocks noChangeShapeType="1"/>
              </p:cNvSpPr>
              <p:nvPr/>
            </p:nvSpPr>
            <p:spPr bwMode="auto">
              <a:xfrm>
                <a:off x="5202" y="392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0" name="Line 985"/>
              <p:cNvSpPr>
                <a:spLocks noChangeShapeType="1"/>
              </p:cNvSpPr>
              <p:nvPr/>
            </p:nvSpPr>
            <p:spPr bwMode="auto">
              <a:xfrm>
                <a:off x="5190" y="39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1" name="Line 986"/>
              <p:cNvSpPr>
                <a:spLocks noChangeShapeType="1"/>
              </p:cNvSpPr>
              <p:nvPr/>
            </p:nvSpPr>
            <p:spPr bwMode="auto">
              <a:xfrm>
                <a:off x="5228" y="392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2" name="Line 987"/>
              <p:cNvSpPr>
                <a:spLocks noChangeShapeType="1"/>
              </p:cNvSpPr>
              <p:nvPr/>
            </p:nvSpPr>
            <p:spPr bwMode="auto">
              <a:xfrm>
                <a:off x="5216" y="393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3" name="Line 988"/>
              <p:cNvSpPr>
                <a:spLocks noChangeShapeType="1"/>
              </p:cNvSpPr>
              <p:nvPr/>
            </p:nvSpPr>
            <p:spPr bwMode="auto">
              <a:xfrm>
                <a:off x="5254" y="393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4" name="Line 989"/>
              <p:cNvSpPr>
                <a:spLocks noChangeShapeType="1"/>
              </p:cNvSpPr>
              <p:nvPr/>
            </p:nvSpPr>
            <p:spPr bwMode="auto">
              <a:xfrm>
                <a:off x="5242" y="39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5" name="Line 990"/>
              <p:cNvSpPr>
                <a:spLocks noChangeShapeType="1"/>
              </p:cNvSpPr>
              <p:nvPr/>
            </p:nvSpPr>
            <p:spPr bwMode="auto">
              <a:xfrm>
                <a:off x="5280" y="393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6" name="Line 991"/>
              <p:cNvSpPr>
                <a:spLocks noChangeShapeType="1"/>
              </p:cNvSpPr>
              <p:nvPr/>
            </p:nvSpPr>
            <p:spPr bwMode="auto">
              <a:xfrm>
                <a:off x="5268" y="39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7" name="Line 992"/>
              <p:cNvSpPr>
                <a:spLocks noChangeShapeType="1"/>
              </p:cNvSpPr>
              <p:nvPr/>
            </p:nvSpPr>
            <p:spPr bwMode="auto">
              <a:xfrm>
                <a:off x="5306" y="394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8" name="Line 993"/>
              <p:cNvSpPr>
                <a:spLocks noChangeShapeType="1"/>
              </p:cNvSpPr>
              <p:nvPr/>
            </p:nvSpPr>
            <p:spPr bwMode="auto">
              <a:xfrm>
                <a:off x="5294" y="394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9" name="Line 994"/>
              <p:cNvSpPr>
                <a:spLocks noChangeShapeType="1"/>
              </p:cNvSpPr>
              <p:nvPr/>
            </p:nvSpPr>
            <p:spPr bwMode="auto">
              <a:xfrm>
                <a:off x="5332" y="394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0" name="Line 995"/>
              <p:cNvSpPr>
                <a:spLocks noChangeShapeType="1"/>
              </p:cNvSpPr>
              <p:nvPr/>
            </p:nvSpPr>
            <p:spPr bwMode="auto">
              <a:xfrm>
                <a:off x="5320" y="39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1" name="Line 996"/>
              <p:cNvSpPr>
                <a:spLocks noChangeShapeType="1"/>
              </p:cNvSpPr>
              <p:nvPr/>
            </p:nvSpPr>
            <p:spPr bwMode="auto">
              <a:xfrm>
                <a:off x="5358" y="395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2" name="Line 997"/>
              <p:cNvSpPr>
                <a:spLocks noChangeShapeType="1"/>
              </p:cNvSpPr>
              <p:nvPr/>
            </p:nvSpPr>
            <p:spPr bwMode="auto">
              <a:xfrm>
                <a:off x="5346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3" name="Line 998"/>
              <p:cNvSpPr>
                <a:spLocks noChangeShapeType="1"/>
              </p:cNvSpPr>
              <p:nvPr/>
            </p:nvSpPr>
            <p:spPr bwMode="auto">
              <a:xfrm>
                <a:off x="5385" y="395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4" name="Line 999"/>
              <p:cNvSpPr>
                <a:spLocks noChangeShapeType="1"/>
              </p:cNvSpPr>
              <p:nvPr/>
            </p:nvSpPr>
            <p:spPr bwMode="auto">
              <a:xfrm>
                <a:off x="5373" y="396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5" name="Line 1000"/>
              <p:cNvSpPr>
                <a:spLocks noChangeShapeType="1"/>
              </p:cNvSpPr>
              <p:nvPr/>
            </p:nvSpPr>
            <p:spPr bwMode="auto">
              <a:xfrm>
                <a:off x="5410" y="39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6" name="Line 1001"/>
              <p:cNvSpPr>
                <a:spLocks noChangeShapeType="1"/>
              </p:cNvSpPr>
              <p:nvPr/>
            </p:nvSpPr>
            <p:spPr bwMode="auto">
              <a:xfrm>
                <a:off x="5399" y="39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7" name="Line 1002"/>
              <p:cNvSpPr>
                <a:spLocks noChangeShapeType="1"/>
              </p:cNvSpPr>
              <p:nvPr/>
            </p:nvSpPr>
            <p:spPr bwMode="auto">
              <a:xfrm>
                <a:off x="5436" y="396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8" name="Line 1003"/>
              <p:cNvSpPr>
                <a:spLocks noChangeShapeType="1"/>
              </p:cNvSpPr>
              <p:nvPr/>
            </p:nvSpPr>
            <p:spPr bwMode="auto">
              <a:xfrm>
                <a:off x="5425" y="397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49" name="Line 1004"/>
              <p:cNvSpPr>
                <a:spLocks noChangeShapeType="1"/>
              </p:cNvSpPr>
              <p:nvPr/>
            </p:nvSpPr>
            <p:spPr bwMode="auto">
              <a:xfrm>
                <a:off x="5462" y="397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0" name="Line 1005"/>
              <p:cNvSpPr>
                <a:spLocks noChangeShapeType="1"/>
              </p:cNvSpPr>
              <p:nvPr/>
            </p:nvSpPr>
            <p:spPr bwMode="auto">
              <a:xfrm>
                <a:off x="5451" y="39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1" name="Line 1006"/>
              <p:cNvSpPr>
                <a:spLocks noChangeShapeType="1"/>
              </p:cNvSpPr>
              <p:nvPr/>
            </p:nvSpPr>
            <p:spPr bwMode="auto">
              <a:xfrm>
                <a:off x="5488" y="397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2" name="Line 1007"/>
              <p:cNvSpPr>
                <a:spLocks noChangeShapeType="1"/>
              </p:cNvSpPr>
              <p:nvPr/>
            </p:nvSpPr>
            <p:spPr bwMode="auto">
              <a:xfrm>
                <a:off x="5477" y="39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3" name="Line 1008"/>
              <p:cNvSpPr>
                <a:spLocks noChangeShapeType="1"/>
              </p:cNvSpPr>
              <p:nvPr/>
            </p:nvSpPr>
            <p:spPr bwMode="auto">
              <a:xfrm>
                <a:off x="5515" y="3978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4" name="Line 1009"/>
              <p:cNvSpPr>
                <a:spLocks noChangeShapeType="1"/>
              </p:cNvSpPr>
              <p:nvPr/>
            </p:nvSpPr>
            <p:spPr bwMode="auto">
              <a:xfrm>
                <a:off x="5503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5" name="Line 1010"/>
              <p:cNvSpPr>
                <a:spLocks noChangeShapeType="1"/>
              </p:cNvSpPr>
              <p:nvPr/>
            </p:nvSpPr>
            <p:spPr bwMode="auto">
              <a:xfrm>
                <a:off x="5541" y="39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6" name="Line 1011"/>
              <p:cNvSpPr>
                <a:spLocks noChangeShapeType="1"/>
              </p:cNvSpPr>
              <p:nvPr/>
            </p:nvSpPr>
            <p:spPr bwMode="auto">
              <a:xfrm>
                <a:off x="5529" y="39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7" name="Line 1012"/>
              <p:cNvSpPr>
                <a:spLocks noChangeShapeType="1"/>
              </p:cNvSpPr>
              <p:nvPr/>
            </p:nvSpPr>
            <p:spPr bwMode="auto">
              <a:xfrm>
                <a:off x="5567" y="398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8" name="Line 1013"/>
              <p:cNvSpPr>
                <a:spLocks noChangeShapeType="1"/>
              </p:cNvSpPr>
              <p:nvPr/>
            </p:nvSpPr>
            <p:spPr bwMode="auto">
              <a:xfrm>
                <a:off x="5555" y="39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59" name="Line 1014"/>
              <p:cNvSpPr>
                <a:spLocks noChangeShapeType="1"/>
              </p:cNvSpPr>
              <p:nvPr/>
            </p:nvSpPr>
            <p:spPr bwMode="auto">
              <a:xfrm>
                <a:off x="5593" y="399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0" name="Line 1015"/>
              <p:cNvSpPr>
                <a:spLocks noChangeShapeType="1"/>
              </p:cNvSpPr>
              <p:nvPr/>
            </p:nvSpPr>
            <p:spPr bwMode="auto">
              <a:xfrm>
                <a:off x="5581" y="39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1" name="Line 1016"/>
              <p:cNvSpPr>
                <a:spLocks noChangeShapeType="1"/>
              </p:cNvSpPr>
              <p:nvPr/>
            </p:nvSpPr>
            <p:spPr bwMode="auto">
              <a:xfrm>
                <a:off x="5619" y="400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2" name="Line 1017"/>
              <p:cNvSpPr>
                <a:spLocks noChangeShapeType="1"/>
              </p:cNvSpPr>
              <p:nvPr/>
            </p:nvSpPr>
            <p:spPr bwMode="auto">
              <a:xfrm>
                <a:off x="5607" y="401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63" name="Line 1018"/>
              <p:cNvSpPr>
                <a:spLocks noChangeShapeType="1"/>
              </p:cNvSpPr>
              <p:nvPr/>
            </p:nvSpPr>
            <p:spPr bwMode="auto">
              <a:xfrm>
                <a:off x="5645" y="4019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03" name="Group 1220"/>
            <p:cNvGrpSpPr>
              <a:grpSpLocks/>
            </p:cNvGrpSpPr>
            <p:nvPr/>
          </p:nvGrpSpPr>
          <p:grpSpPr bwMode="auto">
            <a:xfrm>
              <a:off x="2763" y="2885"/>
              <a:ext cx="2973" cy="1188"/>
              <a:chOff x="2763" y="2885"/>
              <a:chExt cx="2973" cy="1188"/>
            </a:xfrm>
          </p:grpSpPr>
          <p:sp>
            <p:nvSpPr>
              <p:cNvPr id="38564" name="Line 1020"/>
              <p:cNvSpPr>
                <a:spLocks noChangeShapeType="1"/>
              </p:cNvSpPr>
              <p:nvPr/>
            </p:nvSpPr>
            <p:spPr bwMode="auto">
              <a:xfrm>
                <a:off x="5634" y="40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5" name="Line 1021"/>
              <p:cNvSpPr>
                <a:spLocks noChangeShapeType="1"/>
              </p:cNvSpPr>
              <p:nvPr/>
            </p:nvSpPr>
            <p:spPr bwMode="auto">
              <a:xfrm>
                <a:off x="5671" y="4026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6" name="Line 1022"/>
              <p:cNvSpPr>
                <a:spLocks noChangeShapeType="1"/>
              </p:cNvSpPr>
              <p:nvPr/>
            </p:nvSpPr>
            <p:spPr bwMode="auto">
              <a:xfrm>
                <a:off x="5660" y="403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7" name="Line 1023"/>
              <p:cNvSpPr>
                <a:spLocks noChangeShapeType="1"/>
              </p:cNvSpPr>
              <p:nvPr/>
            </p:nvSpPr>
            <p:spPr bwMode="auto">
              <a:xfrm>
                <a:off x="5697" y="4026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8" name="Line 1024"/>
              <p:cNvSpPr>
                <a:spLocks noChangeShapeType="1"/>
              </p:cNvSpPr>
              <p:nvPr/>
            </p:nvSpPr>
            <p:spPr bwMode="auto">
              <a:xfrm>
                <a:off x="5686" y="40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9" name="Line 1025"/>
              <p:cNvSpPr>
                <a:spLocks noChangeShapeType="1"/>
              </p:cNvSpPr>
              <p:nvPr/>
            </p:nvSpPr>
            <p:spPr bwMode="auto">
              <a:xfrm>
                <a:off x="5723" y="4042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0" name="Line 1026"/>
              <p:cNvSpPr>
                <a:spLocks noChangeShapeType="1"/>
              </p:cNvSpPr>
              <p:nvPr/>
            </p:nvSpPr>
            <p:spPr bwMode="auto">
              <a:xfrm>
                <a:off x="5711" y="405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1" name="Line 1027"/>
              <p:cNvSpPr>
                <a:spLocks noChangeShapeType="1"/>
              </p:cNvSpPr>
              <p:nvPr/>
            </p:nvSpPr>
            <p:spPr bwMode="auto">
              <a:xfrm flipV="1">
                <a:off x="2775" y="4058"/>
                <a:ext cx="1" cy="1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2" name="Line 1028"/>
              <p:cNvSpPr>
                <a:spLocks noChangeShapeType="1"/>
              </p:cNvSpPr>
              <p:nvPr/>
            </p:nvSpPr>
            <p:spPr bwMode="auto">
              <a:xfrm>
                <a:off x="2763" y="40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3" name="Line 1029"/>
              <p:cNvSpPr>
                <a:spLocks noChangeShapeType="1"/>
              </p:cNvSpPr>
              <p:nvPr/>
            </p:nvSpPr>
            <p:spPr bwMode="auto">
              <a:xfrm flipV="1">
                <a:off x="2801" y="402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4" name="Line 1030"/>
              <p:cNvSpPr>
                <a:spLocks noChangeShapeType="1"/>
              </p:cNvSpPr>
              <p:nvPr/>
            </p:nvSpPr>
            <p:spPr bwMode="auto">
              <a:xfrm>
                <a:off x="2789" y="40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5" name="Line 1031"/>
              <p:cNvSpPr>
                <a:spLocks noChangeShapeType="1"/>
              </p:cNvSpPr>
              <p:nvPr/>
            </p:nvSpPr>
            <p:spPr bwMode="auto">
              <a:xfrm flipV="1">
                <a:off x="2827" y="399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6" name="Line 1032"/>
              <p:cNvSpPr>
                <a:spLocks noChangeShapeType="1"/>
              </p:cNvSpPr>
              <p:nvPr/>
            </p:nvSpPr>
            <p:spPr bwMode="auto">
              <a:xfrm>
                <a:off x="2815" y="39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7" name="Line 1033"/>
              <p:cNvSpPr>
                <a:spLocks noChangeShapeType="1"/>
              </p:cNvSpPr>
              <p:nvPr/>
            </p:nvSpPr>
            <p:spPr bwMode="auto">
              <a:xfrm flipV="1">
                <a:off x="2853" y="398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8" name="Line 1034"/>
              <p:cNvSpPr>
                <a:spLocks noChangeShapeType="1"/>
              </p:cNvSpPr>
              <p:nvPr/>
            </p:nvSpPr>
            <p:spPr bwMode="auto">
              <a:xfrm>
                <a:off x="2841" y="398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79" name="Line 1035"/>
              <p:cNvSpPr>
                <a:spLocks noChangeShapeType="1"/>
              </p:cNvSpPr>
              <p:nvPr/>
            </p:nvSpPr>
            <p:spPr bwMode="auto">
              <a:xfrm flipV="1">
                <a:off x="2879" y="39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0" name="Line 1036"/>
              <p:cNvSpPr>
                <a:spLocks noChangeShapeType="1"/>
              </p:cNvSpPr>
              <p:nvPr/>
            </p:nvSpPr>
            <p:spPr bwMode="auto">
              <a:xfrm>
                <a:off x="2867" y="398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1" name="Line 1037"/>
              <p:cNvSpPr>
                <a:spLocks noChangeShapeType="1"/>
              </p:cNvSpPr>
              <p:nvPr/>
            </p:nvSpPr>
            <p:spPr bwMode="auto">
              <a:xfrm flipV="1">
                <a:off x="2905" y="398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2" name="Line 1038"/>
              <p:cNvSpPr>
                <a:spLocks noChangeShapeType="1"/>
              </p:cNvSpPr>
              <p:nvPr/>
            </p:nvSpPr>
            <p:spPr bwMode="auto">
              <a:xfrm>
                <a:off x="2893" y="39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3" name="Line 1039"/>
              <p:cNvSpPr>
                <a:spLocks noChangeShapeType="1"/>
              </p:cNvSpPr>
              <p:nvPr/>
            </p:nvSpPr>
            <p:spPr bwMode="auto">
              <a:xfrm flipV="1">
                <a:off x="2931" y="398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4" name="Line 1040"/>
              <p:cNvSpPr>
                <a:spLocks noChangeShapeType="1"/>
              </p:cNvSpPr>
              <p:nvPr/>
            </p:nvSpPr>
            <p:spPr bwMode="auto">
              <a:xfrm>
                <a:off x="2919" y="398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5" name="Line 1041"/>
              <p:cNvSpPr>
                <a:spLocks noChangeShapeType="1"/>
              </p:cNvSpPr>
              <p:nvPr/>
            </p:nvSpPr>
            <p:spPr bwMode="auto">
              <a:xfrm flipV="1">
                <a:off x="2957" y="3968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6" name="Line 1042"/>
              <p:cNvSpPr>
                <a:spLocks noChangeShapeType="1"/>
              </p:cNvSpPr>
              <p:nvPr/>
            </p:nvSpPr>
            <p:spPr bwMode="auto">
              <a:xfrm>
                <a:off x="2945" y="396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7" name="Line 1043"/>
              <p:cNvSpPr>
                <a:spLocks noChangeShapeType="1"/>
              </p:cNvSpPr>
              <p:nvPr/>
            </p:nvSpPr>
            <p:spPr bwMode="auto">
              <a:xfrm flipV="1">
                <a:off x="2984" y="3969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8" name="Line 1044"/>
              <p:cNvSpPr>
                <a:spLocks noChangeShapeType="1"/>
              </p:cNvSpPr>
              <p:nvPr/>
            </p:nvSpPr>
            <p:spPr bwMode="auto">
              <a:xfrm>
                <a:off x="2972" y="396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89" name="Line 1045"/>
              <p:cNvSpPr>
                <a:spLocks noChangeShapeType="1"/>
              </p:cNvSpPr>
              <p:nvPr/>
            </p:nvSpPr>
            <p:spPr bwMode="auto">
              <a:xfrm flipV="1">
                <a:off x="3010" y="396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0" name="Line 1046"/>
              <p:cNvSpPr>
                <a:spLocks noChangeShapeType="1"/>
              </p:cNvSpPr>
              <p:nvPr/>
            </p:nvSpPr>
            <p:spPr bwMode="auto">
              <a:xfrm>
                <a:off x="2998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1" name="Line 1047"/>
              <p:cNvSpPr>
                <a:spLocks noChangeShapeType="1"/>
              </p:cNvSpPr>
              <p:nvPr/>
            </p:nvSpPr>
            <p:spPr bwMode="auto">
              <a:xfrm flipV="1">
                <a:off x="3036" y="395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2" name="Line 1048"/>
              <p:cNvSpPr>
                <a:spLocks noChangeShapeType="1"/>
              </p:cNvSpPr>
              <p:nvPr/>
            </p:nvSpPr>
            <p:spPr bwMode="auto">
              <a:xfrm>
                <a:off x="3024" y="39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3" name="Line 1049"/>
              <p:cNvSpPr>
                <a:spLocks noChangeShapeType="1"/>
              </p:cNvSpPr>
              <p:nvPr/>
            </p:nvSpPr>
            <p:spPr bwMode="auto">
              <a:xfrm flipV="1">
                <a:off x="3062" y="394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4" name="Line 1050"/>
              <p:cNvSpPr>
                <a:spLocks noChangeShapeType="1"/>
              </p:cNvSpPr>
              <p:nvPr/>
            </p:nvSpPr>
            <p:spPr bwMode="auto">
              <a:xfrm>
                <a:off x="3050" y="39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5" name="Line 1051"/>
              <p:cNvSpPr>
                <a:spLocks noChangeShapeType="1"/>
              </p:cNvSpPr>
              <p:nvPr/>
            </p:nvSpPr>
            <p:spPr bwMode="auto">
              <a:xfrm flipV="1">
                <a:off x="3088" y="395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6" name="Line 1052"/>
              <p:cNvSpPr>
                <a:spLocks noChangeShapeType="1"/>
              </p:cNvSpPr>
              <p:nvPr/>
            </p:nvSpPr>
            <p:spPr bwMode="auto">
              <a:xfrm>
                <a:off x="3076" y="395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7" name="Line 1053"/>
              <p:cNvSpPr>
                <a:spLocks noChangeShapeType="1"/>
              </p:cNvSpPr>
              <p:nvPr/>
            </p:nvSpPr>
            <p:spPr bwMode="auto">
              <a:xfrm flipV="1">
                <a:off x="3114" y="395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8" name="Line 1054"/>
              <p:cNvSpPr>
                <a:spLocks noChangeShapeType="1"/>
              </p:cNvSpPr>
              <p:nvPr/>
            </p:nvSpPr>
            <p:spPr bwMode="auto">
              <a:xfrm>
                <a:off x="3102" y="395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99" name="Line 1055"/>
              <p:cNvSpPr>
                <a:spLocks noChangeShapeType="1"/>
              </p:cNvSpPr>
              <p:nvPr/>
            </p:nvSpPr>
            <p:spPr bwMode="auto">
              <a:xfrm flipV="1">
                <a:off x="3140" y="394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0" name="Line 1056"/>
              <p:cNvSpPr>
                <a:spLocks noChangeShapeType="1"/>
              </p:cNvSpPr>
              <p:nvPr/>
            </p:nvSpPr>
            <p:spPr bwMode="auto">
              <a:xfrm>
                <a:off x="3128" y="394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1" name="Line 1057"/>
              <p:cNvSpPr>
                <a:spLocks noChangeShapeType="1"/>
              </p:cNvSpPr>
              <p:nvPr/>
            </p:nvSpPr>
            <p:spPr bwMode="auto">
              <a:xfrm flipV="1">
                <a:off x="3166" y="392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2" name="Line 1058"/>
              <p:cNvSpPr>
                <a:spLocks noChangeShapeType="1"/>
              </p:cNvSpPr>
              <p:nvPr/>
            </p:nvSpPr>
            <p:spPr bwMode="auto">
              <a:xfrm>
                <a:off x="3154" y="392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3" name="Line 1059"/>
              <p:cNvSpPr>
                <a:spLocks noChangeShapeType="1"/>
              </p:cNvSpPr>
              <p:nvPr/>
            </p:nvSpPr>
            <p:spPr bwMode="auto">
              <a:xfrm flipV="1">
                <a:off x="3192" y="392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4" name="Line 1060"/>
              <p:cNvSpPr>
                <a:spLocks noChangeShapeType="1"/>
              </p:cNvSpPr>
              <p:nvPr/>
            </p:nvSpPr>
            <p:spPr bwMode="auto">
              <a:xfrm>
                <a:off x="3180" y="392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5" name="Line 1061"/>
              <p:cNvSpPr>
                <a:spLocks noChangeShapeType="1"/>
              </p:cNvSpPr>
              <p:nvPr/>
            </p:nvSpPr>
            <p:spPr bwMode="auto">
              <a:xfrm flipV="1">
                <a:off x="3218" y="39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6" name="Line 1062"/>
              <p:cNvSpPr>
                <a:spLocks noChangeShapeType="1"/>
              </p:cNvSpPr>
              <p:nvPr/>
            </p:nvSpPr>
            <p:spPr bwMode="auto">
              <a:xfrm>
                <a:off x="3206" y="391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7" name="Line 1063"/>
              <p:cNvSpPr>
                <a:spLocks noChangeShapeType="1"/>
              </p:cNvSpPr>
              <p:nvPr/>
            </p:nvSpPr>
            <p:spPr bwMode="auto">
              <a:xfrm flipV="1">
                <a:off x="3245" y="39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8" name="Line 1064"/>
              <p:cNvSpPr>
                <a:spLocks noChangeShapeType="1"/>
              </p:cNvSpPr>
              <p:nvPr/>
            </p:nvSpPr>
            <p:spPr bwMode="auto">
              <a:xfrm>
                <a:off x="3233" y="39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09" name="Line 1065"/>
              <p:cNvSpPr>
                <a:spLocks noChangeShapeType="1"/>
              </p:cNvSpPr>
              <p:nvPr/>
            </p:nvSpPr>
            <p:spPr bwMode="auto">
              <a:xfrm flipV="1">
                <a:off x="3271" y="390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0" name="Line 1066"/>
              <p:cNvSpPr>
                <a:spLocks noChangeShapeType="1"/>
              </p:cNvSpPr>
              <p:nvPr/>
            </p:nvSpPr>
            <p:spPr bwMode="auto">
              <a:xfrm>
                <a:off x="3259" y="39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1" name="Line 1067"/>
              <p:cNvSpPr>
                <a:spLocks noChangeShapeType="1"/>
              </p:cNvSpPr>
              <p:nvPr/>
            </p:nvSpPr>
            <p:spPr bwMode="auto">
              <a:xfrm flipV="1">
                <a:off x="3297" y="389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2" name="Line 1068"/>
              <p:cNvSpPr>
                <a:spLocks noChangeShapeType="1"/>
              </p:cNvSpPr>
              <p:nvPr/>
            </p:nvSpPr>
            <p:spPr bwMode="auto">
              <a:xfrm>
                <a:off x="3285" y="38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3" name="Line 1069"/>
              <p:cNvSpPr>
                <a:spLocks noChangeShapeType="1"/>
              </p:cNvSpPr>
              <p:nvPr/>
            </p:nvSpPr>
            <p:spPr bwMode="auto">
              <a:xfrm flipV="1">
                <a:off x="3323" y="388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4" name="Line 1070"/>
              <p:cNvSpPr>
                <a:spLocks noChangeShapeType="1"/>
              </p:cNvSpPr>
              <p:nvPr/>
            </p:nvSpPr>
            <p:spPr bwMode="auto">
              <a:xfrm>
                <a:off x="3311" y="388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5" name="Line 1071"/>
              <p:cNvSpPr>
                <a:spLocks noChangeShapeType="1"/>
              </p:cNvSpPr>
              <p:nvPr/>
            </p:nvSpPr>
            <p:spPr bwMode="auto">
              <a:xfrm flipV="1">
                <a:off x="3349" y="388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6" name="Line 1072"/>
              <p:cNvSpPr>
                <a:spLocks noChangeShapeType="1"/>
              </p:cNvSpPr>
              <p:nvPr/>
            </p:nvSpPr>
            <p:spPr bwMode="auto">
              <a:xfrm>
                <a:off x="3337" y="38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7" name="Line 1073"/>
              <p:cNvSpPr>
                <a:spLocks noChangeShapeType="1"/>
              </p:cNvSpPr>
              <p:nvPr/>
            </p:nvSpPr>
            <p:spPr bwMode="auto">
              <a:xfrm flipV="1">
                <a:off x="3375" y="387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8" name="Line 1074"/>
              <p:cNvSpPr>
                <a:spLocks noChangeShapeType="1"/>
              </p:cNvSpPr>
              <p:nvPr/>
            </p:nvSpPr>
            <p:spPr bwMode="auto">
              <a:xfrm>
                <a:off x="3363" y="387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19" name="Line 1075"/>
              <p:cNvSpPr>
                <a:spLocks noChangeShapeType="1"/>
              </p:cNvSpPr>
              <p:nvPr/>
            </p:nvSpPr>
            <p:spPr bwMode="auto">
              <a:xfrm flipV="1">
                <a:off x="3401" y="386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0" name="Line 1076"/>
              <p:cNvSpPr>
                <a:spLocks noChangeShapeType="1"/>
              </p:cNvSpPr>
              <p:nvPr/>
            </p:nvSpPr>
            <p:spPr bwMode="auto">
              <a:xfrm>
                <a:off x="3389" y="386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1" name="Line 1077"/>
              <p:cNvSpPr>
                <a:spLocks noChangeShapeType="1"/>
              </p:cNvSpPr>
              <p:nvPr/>
            </p:nvSpPr>
            <p:spPr bwMode="auto">
              <a:xfrm flipV="1">
                <a:off x="3427" y="386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2" name="Line 1078"/>
              <p:cNvSpPr>
                <a:spLocks noChangeShapeType="1"/>
              </p:cNvSpPr>
              <p:nvPr/>
            </p:nvSpPr>
            <p:spPr bwMode="auto">
              <a:xfrm>
                <a:off x="3415" y="386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3" name="Line 1079"/>
              <p:cNvSpPr>
                <a:spLocks noChangeShapeType="1"/>
              </p:cNvSpPr>
              <p:nvPr/>
            </p:nvSpPr>
            <p:spPr bwMode="auto">
              <a:xfrm flipV="1">
                <a:off x="3453" y="386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4" name="Line 1080"/>
              <p:cNvSpPr>
                <a:spLocks noChangeShapeType="1"/>
              </p:cNvSpPr>
              <p:nvPr/>
            </p:nvSpPr>
            <p:spPr bwMode="auto">
              <a:xfrm>
                <a:off x="3441" y="386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5" name="Line 1081"/>
              <p:cNvSpPr>
                <a:spLocks noChangeShapeType="1"/>
              </p:cNvSpPr>
              <p:nvPr/>
            </p:nvSpPr>
            <p:spPr bwMode="auto">
              <a:xfrm flipV="1">
                <a:off x="3480" y="385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6" name="Line 1082"/>
              <p:cNvSpPr>
                <a:spLocks noChangeShapeType="1"/>
              </p:cNvSpPr>
              <p:nvPr/>
            </p:nvSpPr>
            <p:spPr bwMode="auto">
              <a:xfrm>
                <a:off x="3468" y="385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7" name="Line 1083"/>
              <p:cNvSpPr>
                <a:spLocks noChangeShapeType="1"/>
              </p:cNvSpPr>
              <p:nvPr/>
            </p:nvSpPr>
            <p:spPr bwMode="auto">
              <a:xfrm flipV="1">
                <a:off x="3506" y="383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8" name="Line 1084"/>
              <p:cNvSpPr>
                <a:spLocks noChangeShapeType="1"/>
              </p:cNvSpPr>
              <p:nvPr/>
            </p:nvSpPr>
            <p:spPr bwMode="auto">
              <a:xfrm>
                <a:off x="3494" y="38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29" name="Line 1085"/>
              <p:cNvSpPr>
                <a:spLocks noChangeShapeType="1"/>
              </p:cNvSpPr>
              <p:nvPr/>
            </p:nvSpPr>
            <p:spPr bwMode="auto">
              <a:xfrm flipV="1">
                <a:off x="3532" y="383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0" name="Line 1086"/>
              <p:cNvSpPr>
                <a:spLocks noChangeShapeType="1"/>
              </p:cNvSpPr>
              <p:nvPr/>
            </p:nvSpPr>
            <p:spPr bwMode="auto">
              <a:xfrm>
                <a:off x="3520" y="38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1" name="Line 1087"/>
              <p:cNvSpPr>
                <a:spLocks noChangeShapeType="1"/>
              </p:cNvSpPr>
              <p:nvPr/>
            </p:nvSpPr>
            <p:spPr bwMode="auto">
              <a:xfrm flipV="1">
                <a:off x="3558" y="382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2" name="Line 1088"/>
              <p:cNvSpPr>
                <a:spLocks noChangeShapeType="1"/>
              </p:cNvSpPr>
              <p:nvPr/>
            </p:nvSpPr>
            <p:spPr bwMode="auto">
              <a:xfrm>
                <a:off x="3546" y="38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3" name="Line 1089"/>
              <p:cNvSpPr>
                <a:spLocks noChangeShapeType="1"/>
              </p:cNvSpPr>
              <p:nvPr/>
            </p:nvSpPr>
            <p:spPr bwMode="auto">
              <a:xfrm flipV="1">
                <a:off x="3584" y="3819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4" name="Line 1090"/>
              <p:cNvSpPr>
                <a:spLocks noChangeShapeType="1"/>
              </p:cNvSpPr>
              <p:nvPr/>
            </p:nvSpPr>
            <p:spPr bwMode="auto">
              <a:xfrm>
                <a:off x="3572" y="38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5" name="Line 1091"/>
              <p:cNvSpPr>
                <a:spLocks noChangeShapeType="1"/>
              </p:cNvSpPr>
              <p:nvPr/>
            </p:nvSpPr>
            <p:spPr bwMode="auto">
              <a:xfrm flipV="1">
                <a:off x="3610" y="381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6" name="Line 1092"/>
              <p:cNvSpPr>
                <a:spLocks noChangeShapeType="1"/>
              </p:cNvSpPr>
              <p:nvPr/>
            </p:nvSpPr>
            <p:spPr bwMode="auto">
              <a:xfrm>
                <a:off x="3598" y="381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7" name="Line 1093"/>
              <p:cNvSpPr>
                <a:spLocks noChangeShapeType="1"/>
              </p:cNvSpPr>
              <p:nvPr/>
            </p:nvSpPr>
            <p:spPr bwMode="auto">
              <a:xfrm flipV="1">
                <a:off x="3636" y="379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8" name="Line 1094"/>
              <p:cNvSpPr>
                <a:spLocks noChangeShapeType="1"/>
              </p:cNvSpPr>
              <p:nvPr/>
            </p:nvSpPr>
            <p:spPr bwMode="auto">
              <a:xfrm>
                <a:off x="3624" y="379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39" name="Line 1095"/>
              <p:cNvSpPr>
                <a:spLocks noChangeShapeType="1"/>
              </p:cNvSpPr>
              <p:nvPr/>
            </p:nvSpPr>
            <p:spPr bwMode="auto">
              <a:xfrm flipV="1">
                <a:off x="3662" y="37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0" name="Line 1096"/>
              <p:cNvSpPr>
                <a:spLocks noChangeShapeType="1"/>
              </p:cNvSpPr>
              <p:nvPr/>
            </p:nvSpPr>
            <p:spPr bwMode="auto">
              <a:xfrm>
                <a:off x="3650" y="37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1" name="Line 1097"/>
              <p:cNvSpPr>
                <a:spLocks noChangeShapeType="1"/>
              </p:cNvSpPr>
              <p:nvPr/>
            </p:nvSpPr>
            <p:spPr bwMode="auto">
              <a:xfrm flipV="1">
                <a:off x="3688" y="376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2" name="Line 1098"/>
              <p:cNvSpPr>
                <a:spLocks noChangeShapeType="1"/>
              </p:cNvSpPr>
              <p:nvPr/>
            </p:nvSpPr>
            <p:spPr bwMode="auto">
              <a:xfrm>
                <a:off x="3676" y="37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3" name="Line 1099"/>
              <p:cNvSpPr>
                <a:spLocks noChangeShapeType="1"/>
              </p:cNvSpPr>
              <p:nvPr/>
            </p:nvSpPr>
            <p:spPr bwMode="auto">
              <a:xfrm flipV="1">
                <a:off x="3714" y="373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4" name="Line 1100"/>
              <p:cNvSpPr>
                <a:spLocks noChangeShapeType="1"/>
              </p:cNvSpPr>
              <p:nvPr/>
            </p:nvSpPr>
            <p:spPr bwMode="auto">
              <a:xfrm>
                <a:off x="3702" y="37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5" name="Line 1101"/>
              <p:cNvSpPr>
                <a:spLocks noChangeShapeType="1"/>
              </p:cNvSpPr>
              <p:nvPr/>
            </p:nvSpPr>
            <p:spPr bwMode="auto">
              <a:xfrm flipV="1">
                <a:off x="3741" y="370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6" name="Line 1102"/>
              <p:cNvSpPr>
                <a:spLocks noChangeShapeType="1"/>
              </p:cNvSpPr>
              <p:nvPr/>
            </p:nvSpPr>
            <p:spPr bwMode="auto">
              <a:xfrm>
                <a:off x="3729" y="37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7" name="Line 1103"/>
              <p:cNvSpPr>
                <a:spLocks noChangeShapeType="1"/>
              </p:cNvSpPr>
              <p:nvPr/>
            </p:nvSpPr>
            <p:spPr bwMode="auto">
              <a:xfrm flipV="1">
                <a:off x="3767" y="3667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8" name="Line 1104"/>
              <p:cNvSpPr>
                <a:spLocks noChangeShapeType="1"/>
              </p:cNvSpPr>
              <p:nvPr/>
            </p:nvSpPr>
            <p:spPr bwMode="auto">
              <a:xfrm>
                <a:off x="3755" y="366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49" name="Line 1105"/>
              <p:cNvSpPr>
                <a:spLocks noChangeShapeType="1"/>
              </p:cNvSpPr>
              <p:nvPr/>
            </p:nvSpPr>
            <p:spPr bwMode="auto">
              <a:xfrm flipV="1">
                <a:off x="3793" y="363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0" name="Line 1106"/>
              <p:cNvSpPr>
                <a:spLocks noChangeShapeType="1"/>
              </p:cNvSpPr>
              <p:nvPr/>
            </p:nvSpPr>
            <p:spPr bwMode="auto">
              <a:xfrm>
                <a:off x="3781" y="363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1" name="Line 1107"/>
              <p:cNvSpPr>
                <a:spLocks noChangeShapeType="1"/>
              </p:cNvSpPr>
              <p:nvPr/>
            </p:nvSpPr>
            <p:spPr bwMode="auto">
              <a:xfrm flipV="1">
                <a:off x="3818" y="361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2" name="Line 1108"/>
              <p:cNvSpPr>
                <a:spLocks noChangeShapeType="1"/>
              </p:cNvSpPr>
              <p:nvPr/>
            </p:nvSpPr>
            <p:spPr bwMode="auto">
              <a:xfrm>
                <a:off x="3807" y="361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3" name="Line 1109"/>
              <p:cNvSpPr>
                <a:spLocks noChangeShapeType="1"/>
              </p:cNvSpPr>
              <p:nvPr/>
            </p:nvSpPr>
            <p:spPr bwMode="auto">
              <a:xfrm flipV="1">
                <a:off x="3844" y="359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4" name="Line 1110"/>
              <p:cNvSpPr>
                <a:spLocks noChangeShapeType="1"/>
              </p:cNvSpPr>
              <p:nvPr/>
            </p:nvSpPr>
            <p:spPr bwMode="auto">
              <a:xfrm>
                <a:off x="3833" y="35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5" name="Line 1111"/>
              <p:cNvSpPr>
                <a:spLocks noChangeShapeType="1"/>
              </p:cNvSpPr>
              <p:nvPr/>
            </p:nvSpPr>
            <p:spPr bwMode="auto">
              <a:xfrm flipV="1">
                <a:off x="3871" y="357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6" name="Line 1112"/>
              <p:cNvSpPr>
                <a:spLocks noChangeShapeType="1"/>
              </p:cNvSpPr>
              <p:nvPr/>
            </p:nvSpPr>
            <p:spPr bwMode="auto">
              <a:xfrm>
                <a:off x="3859" y="35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7" name="Line 1113"/>
              <p:cNvSpPr>
                <a:spLocks noChangeShapeType="1"/>
              </p:cNvSpPr>
              <p:nvPr/>
            </p:nvSpPr>
            <p:spPr bwMode="auto">
              <a:xfrm flipV="1">
                <a:off x="3897" y="359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8" name="Line 1114"/>
              <p:cNvSpPr>
                <a:spLocks noChangeShapeType="1"/>
              </p:cNvSpPr>
              <p:nvPr/>
            </p:nvSpPr>
            <p:spPr bwMode="auto">
              <a:xfrm>
                <a:off x="3885" y="35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59" name="Line 1115"/>
              <p:cNvSpPr>
                <a:spLocks noChangeShapeType="1"/>
              </p:cNvSpPr>
              <p:nvPr/>
            </p:nvSpPr>
            <p:spPr bwMode="auto">
              <a:xfrm flipV="1">
                <a:off x="3923" y="356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0" name="Line 1116"/>
              <p:cNvSpPr>
                <a:spLocks noChangeShapeType="1"/>
              </p:cNvSpPr>
              <p:nvPr/>
            </p:nvSpPr>
            <p:spPr bwMode="auto">
              <a:xfrm>
                <a:off x="3911" y="35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1" name="Line 1117"/>
              <p:cNvSpPr>
                <a:spLocks noChangeShapeType="1"/>
              </p:cNvSpPr>
              <p:nvPr/>
            </p:nvSpPr>
            <p:spPr bwMode="auto">
              <a:xfrm flipV="1">
                <a:off x="3949" y="35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2" name="Line 1118"/>
              <p:cNvSpPr>
                <a:spLocks noChangeShapeType="1"/>
              </p:cNvSpPr>
              <p:nvPr/>
            </p:nvSpPr>
            <p:spPr bwMode="auto">
              <a:xfrm>
                <a:off x="3937" y="35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3" name="Line 1119"/>
              <p:cNvSpPr>
                <a:spLocks noChangeShapeType="1"/>
              </p:cNvSpPr>
              <p:nvPr/>
            </p:nvSpPr>
            <p:spPr bwMode="auto">
              <a:xfrm flipV="1">
                <a:off x="3975" y="341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4" name="Line 1120"/>
              <p:cNvSpPr>
                <a:spLocks noChangeShapeType="1"/>
              </p:cNvSpPr>
              <p:nvPr/>
            </p:nvSpPr>
            <p:spPr bwMode="auto">
              <a:xfrm>
                <a:off x="3963" y="34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5" name="Line 1121"/>
              <p:cNvSpPr>
                <a:spLocks noChangeShapeType="1"/>
              </p:cNvSpPr>
              <p:nvPr/>
            </p:nvSpPr>
            <p:spPr bwMode="auto">
              <a:xfrm flipV="1">
                <a:off x="4001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6" name="Line 1122"/>
              <p:cNvSpPr>
                <a:spLocks noChangeShapeType="1"/>
              </p:cNvSpPr>
              <p:nvPr/>
            </p:nvSpPr>
            <p:spPr bwMode="auto">
              <a:xfrm>
                <a:off x="3990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7" name="Line 1123"/>
              <p:cNvSpPr>
                <a:spLocks noChangeShapeType="1"/>
              </p:cNvSpPr>
              <p:nvPr/>
            </p:nvSpPr>
            <p:spPr bwMode="auto">
              <a:xfrm>
                <a:off x="4027" y="31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8" name="Line 1124"/>
              <p:cNvSpPr>
                <a:spLocks noChangeShapeType="1"/>
              </p:cNvSpPr>
              <p:nvPr/>
            </p:nvSpPr>
            <p:spPr bwMode="auto">
              <a:xfrm>
                <a:off x="4016" y="31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69" name="Line 1125"/>
              <p:cNvSpPr>
                <a:spLocks noChangeShapeType="1"/>
              </p:cNvSpPr>
              <p:nvPr/>
            </p:nvSpPr>
            <p:spPr bwMode="auto">
              <a:xfrm flipV="1">
                <a:off x="4053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0" name="Line 1126"/>
              <p:cNvSpPr>
                <a:spLocks noChangeShapeType="1"/>
              </p:cNvSpPr>
              <p:nvPr/>
            </p:nvSpPr>
            <p:spPr bwMode="auto">
              <a:xfrm>
                <a:off x="4042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1" name="Line 1127"/>
              <p:cNvSpPr>
                <a:spLocks noChangeShapeType="1"/>
              </p:cNvSpPr>
              <p:nvPr/>
            </p:nvSpPr>
            <p:spPr bwMode="auto">
              <a:xfrm>
                <a:off x="4079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2" name="Line 1128"/>
              <p:cNvSpPr>
                <a:spLocks noChangeShapeType="1"/>
              </p:cNvSpPr>
              <p:nvPr/>
            </p:nvSpPr>
            <p:spPr bwMode="auto">
              <a:xfrm>
                <a:off x="4068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3" name="Line 1129"/>
              <p:cNvSpPr>
                <a:spLocks noChangeShapeType="1"/>
              </p:cNvSpPr>
              <p:nvPr/>
            </p:nvSpPr>
            <p:spPr bwMode="auto">
              <a:xfrm flipV="1">
                <a:off x="4105" y="31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4" name="Line 1130"/>
              <p:cNvSpPr>
                <a:spLocks noChangeShapeType="1"/>
              </p:cNvSpPr>
              <p:nvPr/>
            </p:nvSpPr>
            <p:spPr bwMode="auto">
              <a:xfrm>
                <a:off x="4094" y="31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5" name="Line 1131"/>
              <p:cNvSpPr>
                <a:spLocks noChangeShapeType="1"/>
              </p:cNvSpPr>
              <p:nvPr/>
            </p:nvSpPr>
            <p:spPr bwMode="auto">
              <a:xfrm flipV="1">
                <a:off x="4132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6" name="Line 1132"/>
              <p:cNvSpPr>
                <a:spLocks noChangeShapeType="1"/>
              </p:cNvSpPr>
              <p:nvPr/>
            </p:nvSpPr>
            <p:spPr bwMode="auto">
              <a:xfrm>
                <a:off x="4120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7" name="Line 1133"/>
              <p:cNvSpPr>
                <a:spLocks noChangeShapeType="1"/>
              </p:cNvSpPr>
              <p:nvPr/>
            </p:nvSpPr>
            <p:spPr bwMode="auto">
              <a:xfrm flipV="1">
                <a:off x="4158" y="343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8" name="Line 1134"/>
              <p:cNvSpPr>
                <a:spLocks noChangeShapeType="1"/>
              </p:cNvSpPr>
              <p:nvPr/>
            </p:nvSpPr>
            <p:spPr bwMode="auto">
              <a:xfrm>
                <a:off x="4146" y="34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79" name="Line 1135"/>
              <p:cNvSpPr>
                <a:spLocks noChangeShapeType="1"/>
              </p:cNvSpPr>
              <p:nvPr/>
            </p:nvSpPr>
            <p:spPr bwMode="auto">
              <a:xfrm flipV="1">
                <a:off x="4184" y="350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0" name="Line 1136"/>
              <p:cNvSpPr>
                <a:spLocks noChangeShapeType="1"/>
              </p:cNvSpPr>
              <p:nvPr/>
            </p:nvSpPr>
            <p:spPr bwMode="auto">
              <a:xfrm>
                <a:off x="4172" y="35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1" name="Line 1137"/>
              <p:cNvSpPr>
                <a:spLocks noChangeShapeType="1"/>
              </p:cNvSpPr>
              <p:nvPr/>
            </p:nvSpPr>
            <p:spPr bwMode="auto">
              <a:xfrm flipV="1">
                <a:off x="4210" y="349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2" name="Line 1138"/>
              <p:cNvSpPr>
                <a:spLocks noChangeShapeType="1"/>
              </p:cNvSpPr>
              <p:nvPr/>
            </p:nvSpPr>
            <p:spPr bwMode="auto">
              <a:xfrm>
                <a:off x="4198" y="349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3" name="Line 1139"/>
              <p:cNvSpPr>
                <a:spLocks noChangeShapeType="1"/>
              </p:cNvSpPr>
              <p:nvPr/>
            </p:nvSpPr>
            <p:spPr bwMode="auto">
              <a:xfrm flipV="1">
                <a:off x="4236" y="351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4" name="Line 1140"/>
              <p:cNvSpPr>
                <a:spLocks noChangeShapeType="1"/>
              </p:cNvSpPr>
              <p:nvPr/>
            </p:nvSpPr>
            <p:spPr bwMode="auto">
              <a:xfrm>
                <a:off x="4225" y="351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5" name="Line 1141"/>
              <p:cNvSpPr>
                <a:spLocks noChangeShapeType="1"/>
              </p:cNvSpPr>
              <p:nvPr/>
            </p:nvSpPr>
            <p:spPr bwMode="auto">
              <a:xfrm flipV="1">
                <a:off x="4262" y="354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6" name="Line 1142"/>
              <p:cNvSpPr>
                <a:spLocks noChangeShapeType="1"/>
              </p:cNvSpPr>
              <p:nvPr/>
            </p:nvSpPr>
            <p:spPr bwMode="auto">
              <a:xfrm>
                <a:off x="4251" y="354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7" name="Line 1143"/>
              <p:cNvSpPr>
                <a:spLocks noChangeShapeType="1"/>
              </p:cNvSpPr>
              <p:nvPr/>
            </p:nvSpPr>
            <p:spPr bwMode="auto">
              <a:xfrm flipV="1">
                <a:off x="4288" y="357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8" name="Line 1144"/>
              <p:cNvSpPr>
                <a:spLocks noChangeShapeType="1"/>
              </p:cNvSpPr>
              <p:nvPr/>
            </p:nvSpPr>
            <p:spPr bwMode="auto">
              <a:xfrm>
                <a:off x="4276" y="357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89" name="Line 1145"/>
              <p:cNvSpPr>
                <a:spLocks noChangeShapeType="1"/>
              </p:cNvSpPr>
              <p:nvPr/>
            </p:nvSpPr>
            <p:spPr bwMode="auto">
              <a:xfrm flipV="1">
                <a:off x="4314" y="360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0" name="Line 1146"/>
              <p:cNvSpPr>
                <a:spLocks noChangeShapeType="1"/>
              </p:cNvSpPr>
              <p:nvPr/>
            </p:nvSpPr>
            <p:spPr bwMode="auto">
              <a:xfrm>
                <a:off x="4302" y="360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1" name="Line 1147"/>
              <p:cNvSpPr>
                <a:spLocks noChangeShapeType="1"/>
              </p:cNvSpPr>
              <p:nvPr/>
            </p:nvSpPr>
            <p:spPr bwMode="auto">
              <a:xfrm flipV="1">
                <a:off x="4340" y="363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2" name="Line 1148"/>
              <p:cNvSpPr>
                <a:spLocks noChangeShapeType="1"/>
              </p:cNvSpPr>
              <p:nvPr/>
            </p:nvSpPr>
            <p:spPr bwMode="auto">
              <a:xfrm>
                <a:off x="4328" y="363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3" name="Line 1149"/>
              <p:cNvSpPr>
                <a:spLocks noChangeShapeType="1"/>
              </p:cNvSpPr>
              <p:nvPr/>
            </p:nvSpPr>
            <p:spPr bwMode="auto">
              <a:xfrm flipV="1">
                <a:off x="4367" y="365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4" name="Line 1150"/>
              <p:cNvSpPr>
                <a:spLocks noChangeShapeType="1"/>
              </p:cNvSpPr>
              <p:nvPr/>
            </p:nvSpPr>
            <p:spPr bwMode="auto">
              <a:xfrm>
                <a:off x="4355" y="36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5" name="Line 1151"/>
              <p:cNvSpPr>
                <a:spLocks noChangeShapeType="1"/>
              </p:cNvSpPr>
              <p:nvPr/>
            </p:nvSpPr>
            <p:spPr bwMode="auto">
              <a:xfrm flipV="1">
                <a:off x="4393" y="367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6" name="Line 1152"/>
              <p:cNvSpPr>
                <a:spLocks noChangeShapeType="1"/>
              </p:cNvSpPr>
              <p:nvPr/>
            </p:nvSpPr>
            <p:spPr bwMode="auto">
              <a:xfrm>
                <a:off x="4381" y="36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7" name="Line 1153"/>
              <p:cNvSpPr>
                <a:spLocks noChangeShapeType="1"/>
              </p:cNvSpPr>
              <p:nvPr/>
            </p:nvSpPr>
            <p:spPr bwMode="auto">
              <a:xfrm flipV="1">
                <a:off x="4419" y="3700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8" name="Line 1154"/>
              <p:cNvSpPr>
                <a:spLocks noChangeShapeType="1"/>
              </p:cNvSpPr>
              <p:nvPr/>
            </p:nvSpPr>
            <p:spPr bwMode="auto">
              <a:xfrm>
                <a:off x="4407" y="37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99" name="Line 1155"/>
              <p:cNvSpPr>
                <a:spLocks noChangeShapeType="1"/>
              </p:cNvSpPr>
              <p:nvPr/>
            </p:nvSpPr>
            <p:spPr bwMode="auto">
              <a:xfrm flipV="1">
                <a:off x="4445" y="372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0" name="Line 1156"/>
              <p:cNvSpPr>
                <a:spLocks noChangeShapeType="1"/>
              </p:cNvSpPr>
              <p:nvPr/>
            </p:nvSpPr>
            <p:spPr bwMode="auto">
              <a:xfrm>
                <a:off x="4433" y="372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1" name="Line 1157"/>
              <p:cNvSpPr>
                <a:spLocks noChangeShapeType="1"/>
              </p:cNvSpPr>
              <p:nvPr/>
            </p:nvSpPr>
            <p:spPr bwMode="auto">
              <a:xfrm flipV="1">
                <a:off x="4471" y="373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2" name="Line 1158"/>
              <p:cNvSpPr>
                <a:spLocks noChangeShapeType="1"/>
              </p:cNvSpPr>
              <p:nvPr/>
            </p:nvSpPr>
            <p:spPr bwMode="auto">
              <a:xfrm>
                <a:off x="4459" y="37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3" name="Line 1159"/>
              <p:cNvSpPr>
                <a:spLocks noChangeShapeType="1"/>
              </p:cNvSpPr>
              <p:nvPr/>
            </p:nvSpPr>
            <p:spPr bwMode="auto">
              <a:xfrm flipV="1">
                <a:off x="4497" y="3756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4" name="Line 1160"/>
              <p:cNvSpPr>
                <a:spLocks noChangeShapeType="1"/>
              </p:cNvSpPr>
              <p:nvPr/>
            </p:nvSpPr>
            <p:spPr bwMode="auto">
              <a:xfrm>
                <a:off x="4485" y="375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5" name="Line 1161"/>
              <p:cNvSpPr>
                <a:spLocks noChangeShapeType="1"/>
              </p:cNvSpPr>
              <p:nvPr/>
            </p:nvSpPr>
            <p:spPr bwMode="auto">
              <a:xfrm flipV="1">
                <a:off x="4523" y="376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6" name="Line 1162"/>
              <p:cNvSpPr>
                <a:spLocks noChangeShapeType="1"/>
              </p:cNvSpPr>
              <p:nvPr/>
            </p:nvSpPr>
            <p:spPr bwMode="auto">
              <a:xfrm>
                <a:off x="4511" y="376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7" name="Line 1163"/>
              <p:cNvSpPr>
                <a:spLocks noChangeShapeType="1"/>
              </p:cNvSpPr>
              <p:nvPr/>
            </p:nvSpPr>
            <p:spPr bwMode="auto">
              <a:xfrm flipV="1">
                <a:off x="4549" y="377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8" name="Line 1164"/>
              <p:cNvSpPr>
                <a:spLocks noChangeShapeType="1"/>
              </p:cNvSpPr>
              <p:nvPr/>
            </p:nvSpPr>
            <p:spPr bwMode="auto">
              <a:xfrm>
                <a:off x="4537" y="37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09" name="Line 1165"/>
              <p:cNvSpPr>
                <a:spLocks noChangeShapeType="1"/>
              </p:cNvSpPr>
              <p:nvPr/>
            </p:nvSpPr>
            <p:spPr bwMode="auto">
              <a:xfrm flipV="1">
                <a:off x="4575" y="37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0" name="Line 1166"/>
              <p:cNvSpPr>
                <a:spLocks noChangeShapeType="1"/>
              </p:cNvSpPr>
              <p:nvPr/>
            </p:nvSpPr>
            <p:spPr bwMode="auto">
              <a:xfrm>
                <a:off x="4563" y="37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1" name="Line 1167"/>
              <p:cNvSpPr>
                <a:spLocks noChangeShapeType="1"/>
              </p:cNvSpPr>
              <p:nvPr/>
            </p:nvSpPr>
            <p:spPr bwMode="auto">
              <a:xfrm flipV="1">
                <a:off x="4601" y="378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2" name="Line 1168"/>
              <p:cNvSpPr>
                <a:spLocks noChangeShapeType="1"/>
              </p:cNvSpPr>
              <p:nvPr/>
            </p:nvSpPr>
            <p:spPr bwMode="auto">
              <a:xfrm>
                <a:off x="4589" y="378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3" name="Line 1169"/>
              <p:cNvSpPr>
                <a:spLocks noChangeShapeType="1"/>
              </p:cNvSpPr>
              <p:nvPr/>
            </p:nvSpPr>
            <p:spPr bwMode="auto">
              <a:xfrm flipV="1">
                <a:off x="4628" y="3806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4" name="Line 1170"/>
              <p:cNvSpPr>
                <a:spLocks noChangeShapeType="1"/>
              </p:cNvSpPr>
              <p:nvPr/>
            </p:nvSpPr>
            <p:spPr bwMode="auto">
              <a:xfrm>
                <a:off x="4616" y="38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5" name="Line 1171"/>
              <p:cNvSpPr>
                <a:spLocks noChangeShapeType="1"/>
              </p:cNvSpPr>
              <p:nvPr/>
            </p:nvSpPr>
            <p:spPr bwMode="auto">
              <a:xfrm flipV="1">
                <a:off x="4654" y="381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6" name="Line 1172"/>
              <p:cNvSpPr>
                <a:spLocks noChangeShapeType="1"/>
              </p:cNvSpPr>
              <p:nvPr/>
            </p:nvSpPr>
            <p:spPr bwMode="auto">
              <a:xfrm>
                <a:off x="4642" y="38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7" name="Line 1173"/>
              <p:cNvSpPr>
                <a:spLocks noChangeShapeType="1"/>
              </p:cNvSpPr>
              <p:nvPr/>
            </p:nvSpPr>
            <p:spPr bwMode="auto">
              <a:xfrm flipV="1">
                <a:off x="4680" y="382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8" name="Line 1174"/>
              <p:cNvSpPr>
                <a:spLocks noChangeShapeType="1"/>
              </p:cNvSpPr>
              <p:nvPr/>
            </p:nvSpPr>
            <p:spPr bwMode="auto">
              <a:xfrm>
                <a:off x="4668" y="38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19" name="Line 1175"/>
              <p:cNvSpPr>
                <a:spLocks noChangeShapeType="1"/>
              </p:cNvSpPr>
              <p:nvPr/>
            </p:nvSpPr>
            <p:spPr bwMode="auto">
              <a:xfrm flipV="1">
                <a:off x="4706" y="3839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0" name="Line 1176"/>
              <p:cNvSpPr>
                <a:spLocks noChangeShapeType="1"/>
              </p:cNvSpPr>
              <p:nvPr/>
            </p:nvSpPr>
            <p:spPr bwMode="auto">
              <a:xfrm>
                <a:off x="4694" y="383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1" name="Line 1177"/>
              <p:cNvSpPr>
                <a:spLocks noChangeShapeType="1"/>
              </p:cNvSpPr>
              <p:nvPr/>
            </p:nvSpPr>
            <p:spPr bwMode="auto">
              <a:xfrm flipV="1">
                <a:off x="4732" y="3855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2" name="Line 1178"/>
              <p:cNvSpPr>
                <a:spLocks noChangeShapeType="1"/>
              </p:cNvSpPr>
              <p:nvPr/>
            </p:nvSpPr>
            <p:spPr bwMode="auto">
              <a:xfrm>
                <a:off x="4720" y="385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3" name="Line 1179"/>
              <p:cNvSpPr>
                <a:spLocks noChangeShapeType="1"/>
              </p:cNvSpPr>
              <p:nvPr/>
            </p:nvSpPr>
            <p:spPr bwMode="auto">
              <a:xfrm flipV="1">
                <a:off x="4758" y="386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4" name="Line 1180"/>
              <p:cNvSpPr>
                <a:spLocks noChangeShapeType="1"/>
              </p:cNvSpPr>
              <p:nvPr/>
            </p:nvSpPr>
            <p:spPr bwMode="auto">
              <a:xfrm>
                <a:off x="4746" y="386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5" name="Line 1181"/>
              <p:cNvSpPr>
                <a:spLocks noChangeShapeType="1"/>
              </p:cNvSpPr>
              <p:nvPr/>
            </p:nvSpPr>
            <p:spPr bwMode="auto">
              <a:xfrm flipV="1">
                <a:off x="4784" y="386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6" name="Line 1182"/>
              <p:cNvSpPr>
                <a:spLocks noChangeShapeType="1"/>
              </p:cNvSpPr>
              <p:nvPr/>
            </p:nvSpPr>
            <p:spPr bwMode="auto">
              <a:xfrm>
                <a:off x="4772" y="386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7" name="Line 1183"/>
              <p:cNvSpPr>
                <a:spLocks noChangeShapeType="1"/>
              </p:cNvSpPr>
              <p:nvPr/>
            </p:nvSpPr>
            <p:spPr bwMode="auto">
              <a:xfrm flipV="1">
                <a:off x="4810" y="387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8" name="Line 1184"/>
              <p:cNvSpPr>
                <a:spLocks noChangeShapeType="1"/>
              </p:cNvSpPr>
              <p:nvPr/>
            </p:nvSpPr>
            <p:spPr bwMode="auto">
              <a:xfrm>
                <a:off x="4798" y="387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29" name="Line 1185"/>
              <p:cNvSpPr>
                <a:spLocks noChangeShapeType="1"/>
              </p:cNvSpPr>
              <p:nvPr/>
            </p:nvSpPr>
            <p:spPr bwMode="auto">
              <a:xfrm flipV="1">
                <a:off x="4836" y="388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0" name="Line 1186"/>
              <p:cNvSpPr>
                <a:spLocks noChangeShapeType="1"/>
              </p:cNvSpPr>
              <p:nvPr/>
            </p:nvSpPr>
            <p:spPr bwMode="auto">
              <a:xfrm>
                <a:off x="4824" y="38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1" name="Line 1187"/>
              <p:cNvSpPr>
                <a:spLocks noChangeShapeType="1"/>
              </p:cNvSpPr>
              <p:nvPr/>
            </p:nvSpPr>
            <p:spPr bwMode="auto">
              <a:xfrm flipV="1">
                <a:off x="4862" y="389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2" name="Line 1188"/>
              <p:cNvSpPr>
                <a:spLocks noChangeShapeType="1"/>
              </p:cNvSpPr>
              <p:nvPr/>
            </p:nvSpPr>
            <p:spPr bwMode="auto">
              <a:xfrm>
                <a:off x="4850" y="389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3" name="Line 1189"/>
              <p:cNvSpPr>
                <a:spLocks noChangeShapeType="1"/>
              </p:cNvSpPr>
              <p:nvPr/>
            </p:nvSpPr>
            <p:spPr bwMode="auto">
              <a:xfrm flipV="1">
                <a:off x="4889" y="389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4" name="Line 1190"/>
              <p:cNvSpPr>
                <a:spLocks noChangeShapeType="1"/>
              </p:cNvSpPr>
              <p:nvPr/>
            </p:nvSpPr>
            <p:spPr bwMode="auto">
              <a:xfrm>
                <a:off x="4877" y="38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5" name="Line 1191"/>
              <p:cNvSpPr>
                <a:spLocks noChangeShapeType="1"/>
              </p:cNvSpPr>
              <p:nvPr/>
            </p:nvSpPr>
            <p:spPr bwMode="auto">
              <a:xfrm flipV="1">
                <a:off x="4915" y="390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6" name="Line 1192"/>
              <p:cNvSpPr>
                <a:spLocks noChangeShapeType="1"/>
              </p:cNvSpPr>
              <p:nvPr/>
            </p:nvSpPr>
            <p:spPr bwMode="auto">
              <a:xfrm>
                <a:off x="4903" y="39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7" name="Line 1193"/>
              <p:cNvSpPr>
                <a:spLocks noChangeShapeType="1"/>
              </p:cNvSpPr>
              <p:nvPr/>
            </p:nvSpPr>
            <p:spPr bwMode="auto">
              <a:xfrm flipV="1">
                <a:off x="4941" y="391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8" name="Line 1194"/>
              <p:cNvSpPr>
                <a:spLocks noChangeShapeType="1"/>
              </p:cNvSpPr>
              <p:nvPr/>
            </p:nvSpPr>
            <p:spPr bwMode="auto">
              <a:xfrm>
                <a:off x="4929" y="39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39" name="Line 1195"/>
              <p:cNvSpPr>
                <a:spLocks noChangeShapeType="1"/>
              </p:cNvSpPr>
              <p:nvPr/>
            </p:nvSpPr>
            <p:spPr bwMode="auto">
              <a:xfrm flipV="1">
                <a:off x="4967" y="391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0" name="Line 1196"/>
              <p:cNvSpPr>
                <a:spLocks noChangeShapeType="1"/>
              </p:cNvSpPr>
              <p:nvPr/>
            </p:nvSpPr>
            <p:spPr bwMode="auto">
              <a:xfrm>
                <a:off x="4955" y="39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1" name="Line 1197"/>
              <p:cNvSpPr>
                <a:spLocks noChangeShapeType="1"/>
              </p:cNvSpPr>
              <p:nvPr/>
            </p:nvSpPr>
            <p:spPr bwMode="auto">
              <a:xfrm flipV="1">
                <a:off x="4993" y="393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2" name="Line 1198"/>
              <p:cNvSpPr>
                <a:spLocks noChangeShapeType="1"/>
              </p:cNvSpPr>
              <p:nvPr/>
            </p:nvSpPr>
            <p:spPr bwMode="auto">
              <a:xfrm>
                <a:off x="4981" y="39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3" name="Line 1199"/>
              <p:cNvSpPr>
                <a:spLocks noChangeShapeType="1"/>
              </p:cNvSpPr>
              <p:nvPr/>
            </p:nvSpPr>
            <p:spPr bwMode="auto">
              <a:xfrm flipV="1">
                <a:off x="5019" y="393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4" name="Line 1200"/>
              <p:cNvSpPr>
                <a:spLocks noChangeShapeType="1"/>
              </p:cNvSpPr>
              <p:nvPr/>
            </p:nvSpPr>
            <p:spPr bwMode="auto">
              <a:xfrm>
                <a:off x="5007" y="393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5" name="Line 1201"/>
              <p:cNvSpPr>
                <a:spLocks noChangeShapeType="1"/>
              </p:cNvSpPr>
              <p:nvPr/>
            </p:nvSpPr>
            <p:spPr bwMode="auto">
              <a:xfrm flipV="1">
                <a:off x="5045" y="393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6" name="Line 1202"/>
              <p:cNvSpPr>
                <a:spLocks noChangeShapeType="1"/>
              </p:cNvSpPr>
              <p:nvPr/>
            </p:nvSpPr>
            <p:spPr bwMode="auto">
              <a:xfrm>
                <a:off x="5033" y="393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7" name="Line 1203"/>
              <p:cNvSpPr>
                <a:spLocks noChangeShapeType="1"/>
              </p:cNvSpPr>
              <p:nvPr/>
            </p:nvSpPr>
            <p:spPr bwMode="auto">
              <a:xfrm flipV="1">
                <a:off x="5071" y="394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8" name="Line 1204"/>
              <p:cNvSpPr>
                <a:spLocks noChangeShapeType="1"/>
              </p:cNvSpPr>
              <p:nvPr/>
            </p:nvSpPr>
            <p:spPr bwMode="auto">
              <a:xfrm>
                <a:off x="5059" y="394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49" name="Line 1205"/>
              <p:cNvSpPr>
                <a:spLocks noChangeShapeType="1"/>
              </p:cNvSpPr>
              <p:nvPr/>
            </p:nvSpPr>
            <p:spPr bwMode="auto">
              <a:xfrm flipV="1">
                <a:off x="5097" y="3948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0" name="Line 1206"/>
              <p:cNvSpPr>
                <a:spLocks noChangeShapeType="1"/>
              </p:cNvSpPr>
              <p:nvPr/>
            </p:nvSpPr>
            <p:spPr bwMode="auto">
              <a:xfrm>
                <a:off x="5085" y="39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1" name="Line 1207"/>
              <p:cNvSpPr>
                <a:spLocks noChangeShapeType="1"/>
              </p:cNvSpPr>
              <p:nvPr/>
            </p:nvSpPr>
            <p:spPr bwMode="auto">
              <a:xfrm flipV="1">
                <a:off x="5123" y="396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2" name="Line 1208"/>
              <p:cNvSpPr>
                <a:spLocks noChangeShapeType="1"/>
              </p:cNvSpPr>
              <p:nvPr/>
            </p:nvSpPr>
            <p:spPr bwMode="auto">
              <a:xfrm>
                <a:off x="5111" y="396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3" name="Line 1209"/>
              <p:cNvSpPr>
                <a:spLocks noChangeShapeType="1"/>
              </p:cNvSpPr>
              <p:nvPr/>
            </p:nvSpPr>
            <p:spPr bwMode="auto">
              <a:xfrm flipV="1">
                <a:off x="5150" y="396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4" name="Line 1210"/>
              <p:cNvSpPr>
                <a:spLocks noChangeShapeType="1"/>
              </p:cNvSpPr>
              <p:nvPr/>
            </p:nvSpPr>
            <p:spPr bwMode="auto">
              <a:xfrm>
                <a:off x="5138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5" name="Line 1211"/>
              <p:cNvSpPr>
                <a:spLocks noChangeShapeType="1"/>
              </p:cNvSpPr>
              <p:nvPr/>
            </p:nvSpPr>
            <p:spPr bwMode="auto">
              <a:xfrm flipV="1">
                <a:off x="5176" y="3963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6" name="Line 1212"/>
              <p:cNvSpPr>
                <a:spLocks noChangeShapeType="1"/>
              </p:cNvSpPr>
              <p:nvPr/>
            </p:nvSpPr>
            <p:spPr bwMode="auto">
              <a:xfrm>
                <a:off x="5164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7" name="Line 1213"/>
              <p:cNvSpPr>
                <a:spLocks noChangeShapeType="1"/>
              </p:cNvSpPr>
              <p:nvPr/>
            </p:nvSpPr>
            <p:spPr bwMode="auto">
              <a:xfrm flipV="1">
                <a:off x="5202" y="3963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8" name="Line 1214"/>
              <p:cNvSpPr>
                <a:spLocks noChangeShapeType="1"/>
              </p:cNvSpPr>
              <p:nvPr/>
            </p:nvSpPr>
            <p:spPr bwMode="auto">
              <a:xfrm>
                <a:off x="5190" y="396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59" name="Line 1215"/>
              <p:cNvSpPr>
                <a:spLocks noChangeShapeType="1"/>
              </p:cNvSpPr>
              <p:nvPr/>
            </p:nvSpPr>
            <p:spPr bwMode="auto">
              <a:xfrm flipV="1">
                <a:off x="5228" y="3975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0" name="Line 1216"/>
              <p:cNvSpPr>
                <a:spLocks noChangeShapeType="1"/>
              </p:cNvSpPr>
              <p:nvPr/>
            </p:nvSpPr>
            <p:spPr bwMode="auto">
              <a:xfrm>
                <a:off x="5216" y="397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1" name="Line 1217"/>
              <p:cNvSpPr>
                <a:spLocks noChangeShapeType="1"/>
              </p:cNvSpPr>
              <p:nvPr/>
            </p:nvSpPr>
            <p:spPr bwMode="auto">
              <a:xfrm flipV="1">
                <a:off x="5254" y="398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2" name="Line 1218"/>
              <p:cNvSpPr>
                <a:spLocks noChangeShapeType="1"/>
              </p:cNvSpPr>
              <p:nvPr/>
            </p:nvSpPr>
            <p:spPr bwMode="auto">
              <a:xfrm>
                <a:off x="5242" y="398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63" name="Line 1219"/>
              <p:cNvSpPr>
                <a:spLocks noChangeShapeType="1"/>
              </p:cNvSpPr>
              <p:nvPr/>
            </p:nvSpPr>
            <p:spPr bwMode="auto">
              <a:xfrm flipV="1">
                <a:off x="5280" y="398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04" name="Group 1421"/>
            <p:cNvGrpSpPr>
              <a:grpSpLocks/>
            </p:cNvGrpSpPr>
            <p:nvPr/>
          </p:nvGrpSpPr>
          <p:grpSpPr bwMode="auto">
            <a:xfrm>
              <a:off x="2763" y="2885"/>
              <a:ext cx="2973" cy="1208"/>
              <a:chOff x="2763" y="2885"/>
              <a:chExt cx="2973" cy="1208"/>
            </a:xfrm>
          </p:grpSpPr>
          <p:sp>
            <p:nvSpPr>
              <p:cNvPr id="38364" name="Line 1221"/>
              <p:cNvSpPr>
                <a:spLocks noChangeShapeType="1"/>
              </p:cNvSpPr>
              <p:nvPr/>
            </p:nvSpPr>
            <p:spPr bwMode="auto">
              <a:xfrm>
                <a:off x="5268" y="398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65" name="Line 1222"/>
              <p:cNvSpPr>
                <a:spLocks noChangeShapeType="1"/>
              </p:cNvSpPr>
              <p:nvPr/>
            </p:nvSpPr>
            <p:spPr bwMode="auto">
              <a:xfrm flipV="1">
                <a:off x="5306" y="399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66" name="Line 1223"/>
              <p:cNvSpPr>
                <a:spLocks noChangeShapeType="1"/>
              </p:cNvSpPr>
              <p:nvPr/>
            </p:nvSpPr>
            <p:spPr bwMode="auto">
              <a:xfrm>
                <a:off x="5294" y="399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67" name="Line 1224"/>
              <p:cNvSpPr>
                <a:spLocks noChangeShapeType="1"/>
              </p:cNvSpPr>
              <p:nvPr/>
            </p:nvSpPr>
            <p:spPr bwMode="auto">
              <a:xfrm flipV="1">
                <a:off x="5332" y="4002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68" name="Line 1225"/>
              <p:cNvSpPr>
                <a:spLocks noChangeShapeType="1"/>
              </p:cNvSpPr>
              <p:nvPr/>
            </p:nvSpPr>
            <p:spPr bwMode="auto">
              <a:xfrm>
                <a:off x="5320" y="400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69" name="Line 1226"/>
              <p:cNvSpPr>
                <a:spLocks noChangeShapeType="1"/>
              </p:cNvSpPr>
              <p:nvPr/>
            </p:nvSpPr>
            <p:spPr bwMode="auto">
              <a:xfrm flipV="1">
                <a:off x="5358" y="400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0" name="Line 1227"/>
              <p:cNvSpPr>
                <a:spLocks noChangeShapeType="1"/>
              </p:cNvSpPr>
              <p:nvPr/>
            </p:nvSpPr>
            <p:spPr bwMode="auto">
              <a:xfrm>
                <a:off x="5346" y="40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1" name="Line 1228"/>
              <p:cNvSpPr>
                <a:spLocks noChangeShapeType="1"/>
              </p:cNvSpPr>
              <p:nvPr/>
            </p:nvSpPr>
            <p:spPr bwMode="auto">
              <a:xfrm flipV="1">
                <a:off x="5385" y="400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2" name="Line 1229"/>
              <p:cNvSpPr>
                <a:spLocks noChangeShapeType="1"/>
              </p:cNvSpPr>
              <p:nvPr/>
            </p:nvSpPr>
            <p:spPr bwMode="auto">
              <a:xfrm>
                <a:off x="5373" y="40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3" name="Line 1230"/>
              <p:cNvSpPr>
                <a:spLocks noChangeShapeType="1"/>
              </p:cNvSpPr>
              <p:nvPr/>
            </p:nvSpPr>
            <p:spPr bwMode="auto">
              <a:xfrm flipV="1">
                <a:off x="5410" y="401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4" name="Line 1231"/>
              <p:cNvSpPr>
                <a:spLocks noChangeShapeType="1"/>
              </p:cNvSpPr>
              <p:nvPr/>
            </p:nvSpPr>
            <p:spPr bwMode="auto">
              <a:xfrm>
                <a:off x="5399" y="401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5" name="Line 1232"/>
              <p:cNvSpPr>
                <a:spLocks noChangeShapeType="1"/>
              </p:cNvSpPr>
              <p:nvPr/>
            </p:nvSpPr>
            <p:spPr bwMode="auto">
              <a:xfrm flipV="1">
                <a:off x="5436" y="4018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6" name="Line 1233"/>
              <p:cNvSpPr>
                <a:spLocks noChangeShapeType="1"/>
              </p:cNvSpPr>
              <p:nvPr/>
            </p:nvSpPr>
            <p:spPr bwMode="auto">
              <a:xfrm>
                <a:off x="5425" y="40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7" name="Line 1234"/>
              <p:cNvSpPr>
                <a:spLocks noChangeShapeType="1"/>
              </p:cNvSpPr>
              <p:nvPr/>
            </p:nvSpPr>
            <p:spPr bwMode="auto">
              <a:xfrm flipV="1">
                <a:off x="5462" y="402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8" name="Line 1235"/>
              <p:cNvSpPr>
                <a:spLocks noChangeShapeType="1"/>
              </p:cNvSpPr>
              <p:nvPr/>
            </p:nvSpPr>
            <p:spPr bwMode="auto">
              <a:xfrm>
                <a:off x="5451" y="40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79" name="Line 1236"/>
              <p:cNvSpPr>
                <a:spLocks noChangeShapeType="1"/>
              </p:cNvSpPr>
              <p:nvPr/>
            </p:nvSpPr>
            <p:spPr bwMode="auto">
              <a:xfrm flipV="1">
                <a:off x="5488" y="4024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0" name="Line 1237"/>
              <p:cNvSpPr>
                <a:spLocks noChangeShapeType="1"/>
              </p:cNvSpPr>
              <p:nvPr/>
            </p:nvSpPr>
            <p:spPr bwMode="auto">
              <a:xfrm>
                <a:off x="5477" y="402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1" name="Line 1238"/>
              <p:cNvSpPr>
                <a:spLocks noChangeShapeType="1"/>
              </p:cNvSpPr>
              <p:nvPr/>
            </p:nvSpPr>
            <p:spPr bwMode="auto">
              <a:xfrm flipV="1">
                <a:off x="5515" y="4031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2" name="Line 1239"/>
              <p:cNvSpPr>
                <a:spLocks noChangeShapeType="1"/>
              </p:cNvSpPr>
              <p:nvPr/>
            </p:nvSpPr>
            <p:spPr bwMode="auto">
              <a:xfrm>
                <a:off x="5503" y="40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3" name="Line 1240"/>
              <p:cNvSpPr>
                <a:spLocks noChangeShapeType="1"/>
              </p:cNvSpPr>
              <p:nvPr/>
            </p:nvSpPr>
            <p:spPr bwMode="auto">
              <a:xfrm flipV="1">
                <a:off x="5541" y="4030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4" name="Line 1241"/>
              <p:cNvSpPr>
                <a:spLocks noChangeShapeType="1"/>
              </p:cNvSpPr>
              <p:nvPr/>
            </p:nvSpPr>
            <p:spPr bwMode="auto">
              <a:xfrm>
                <a:off x="5529" y="403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5" name="Line 1242"/>
              <p:cNvSpPr>
                <a:spLocks noChangeShapeType="1"/>
              </p:cNvSpPr>
              <p:nvPr/>
            </p:nvSpPr>
            <p:spPr bwMode="auto">
              <a:xfrm flipV="1">
                <a:off x="5567" y="4042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6" name="Line 1243"/>
              <p:cNvSpPr>
                <a:spLocks noChangeShapeType="1"/>
              </p:cNvSpPr>
              <p:nvPr/>
            </p:nvSpPr>
            <p:spPr bwMode="auto">
              <a:xfrm>
                <a:off x="5555" y="40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7" name="Line 1244"/>
              <p:cNvSpPr>
                <a:spLocks noChangeShapeType="1"/>
              </p:cNvSpPr>
              <p:nvPr/>
            </p:nvSpPr>
            <p:spPr bwMode="auto">
              <a:xfrm flipV="1">
                <a:off x="5593" y="4046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8" name="Line 1245"/>
              <p:cNvSpPr>
                <a:spLocks noChangeShapeType="1"/>
              </p:cNvSpPr>
              <p:nvPr/>
            </p:nvSpPr>
            <p:spPr bwMode="auto">
              <a:xfrm>
                <a:off x="5581" y="404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89" name="Line 1246"/>
              <p:cNvSpPr>
                <a:spLocks noChangeShapeType="1"/>
              </p:cNvSpPr>
              <p:nvPr/>
            </p:nvSpPr>
            <p:spPr bwMode="auto">
              <a:xfrm flipV="1">
                <a:off x="5619" y="4051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0" name="Line 1247"/>
              <p:cNvSpPr>
                <a:spLocks noChangeShapeType="1"/>
              </p:cNvSpPr>
              <p:nvPr/>
            </p:nvSpPr>
            <p:spPr bwMode="auto">
              <a:xfrm>
                <a:off x="5607" y="405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1" name="Line 1248"/>
              <p:cNvSpPr>
                <a:spLocks noChangeShapeType="1"/>
              </p:cNvSpPr>
              <p:nvPr/>
            </p:nvSpPr>
            <p:spPr bwMode="auto">
              <a:xfrm flipV="1">
                <a:off x="5645" y="4061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2" name="Line 1249"/>
              <p:cNvSpPr>
                <a:spLocks noChangeShapeType="1"/>
              </p:cNvSpPr>
              <p:nvPr/>
            </p:nvSpPr>
            <p:spPr bwMode="auto">
              <a:xfrm>
                <a:off x="5634" y="40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3" name="Line 1250"/>
              <p:cNvSpPr>
                <a:spLocks noChangeShapeType="1"/>
              </p:cNvSpPr>
              <p:nvPr/>
            </p:nvSpPr>
            <p:spPr bwMode="auto">
              <a:xfrm flipV="1">
                <a:off x="5671" y="4068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4" name="Line 1251"/>
              <p:cNvSpPr>
                <a:spLocks noChangeShapeType="1"/>
              </p:cNvSpPr>
              <p:nvPr/>
            </p:nvSpPr>
            <p:spPr bwMode="auto">
              <a:xfrm>
                <a:off x="5660" y="40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5" name="Line 1252"/>
              <p:cNvSpPr>
                <a:spLocks noChangeShapeType="1"/>
              </p:cNvSpPr>
              <p:nvPr/>
            </p:nvSpPr>
            <p:spPr bwMode="auto">
              <a:xfrm flipV="1">
                <a:off x="5697" y="407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6" name="Line 1253"/>
              <p:cNvSpPr>
                <a:spLocks noChangeShapeType="1"/>
              </p:cNvSpPr>
              <p:nvPr/>
            </p:nvSpPr>
            <p:spPr bwMode="auto">
              <a:xfrm>
                <a:off x="5686" y="407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7" name="Line 1254"/>
              <p:cNvSpPr>
                <a:spLocks noChangeShapeType="1"/>
              </p:cNvSpPr>
              <p:nvPr/>
            </p:nvSpPr>
            <p:spPr bwMode="auto">
              <a:xfrm flipV="1">
                <a:off x="5723" y="40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8" name="Line 1255"/>
              <p:cNvSpPr>
                <a:spLocks noChangeShapeType="1"/>
              </p:cNvSpPr>
              <p:nvPr/>
            </p:nvSpPr>
            <p:spPr bwMode="auto">
              <a:xfrm>
                <a:off x="5711" y="40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99" name="Line 1256"/>
              <p:cNvSpPr>
                <a:spLocks noChangeShapeType="1"/>
              </p:cNvSpPr>
              <p:nvPr/>
            </p:nvSpPr>
            <p:spPr bwMode="auto">
              <a:xfrm>
                <a:off x="2775" y="4073"/>
                <a:ext cx="1" cy="1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0" name="Line 1257"/>
              <p:cNvSpPr>
                <a:spLocks noChangeShapeType="1"/>
              </p:cNvSpPr>
              <p:nvPr/>
            </p:nvSpPr>
            <p:spPr bwMode="auto">
              <a:xfrm>
                <a:off x="2763" y="40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1" name="Line 1258"/>
              <p:cNvSpPr>
                <a:spLocks noChangeShapeType="1"/>
              </p:cNvSpPr>
              <p:nvPr/>
            </p:nvSpPr>
            <p:spPr bwMode="auto">
              <a:xfrm>
                <a:off x="2801" y="4029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2" name="Line 1259"/>
              <p:cNvSpPr>
                <a:spLocks noChangeShapeType="1"/>
              </p:cNvSpPr>
              <p:nvPr/>
            </p:nvSpPr>
            <p:spPr bwMode="auto">
              <a:xfrm>
                <a:off x="2789" y="403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3" name="Line 1260"/>
              <p:cNvSpPr>
                <a:spLocks noChangeShapeType="1"/>
              </p:cNvSpPr>
              <p:nvPr/>
            </p:nvSpPr>
            <p:spPr bwMode="auto">
              <a:xfrm>
                <a:off x="2827" y="400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4" name="Line 1261"/>
              <p:cNvSpPr>
                <a:spLocks noChangeShapeType="1"/>
              </p:cNvSpPr>
              <p:nvPr/>
            </p:nvSpPr>
            <p:spPr bwMode="auto">
              <a:xfrm>
                <a:off x="2815" y="40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5" name="Line 1262"/>
              <p:cNvSpPr>
                <a:spLocks noChangeShapeType="1"/>
              </p:cNvSpPr>
              <p:nvPr/>
            </p:nvSpPr>
            <p:spPr bwMode="auto">
              <a:xfrm>
                <a:off x="2853" y="399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6" name="Line 1263"/>
              <p:cNvSpPr>
                <a:spLocks noChangeShapeType="1"/>
              </p:cNvSpPr>
              <p:nvPr/>
            </p:nvSpPr>
            <p:spPr bwMode="auto">
              <a:xfrm>
                <a:off x="2841" y="399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7" name="Line 1264"/>
              <p:cNvSpPr>
                <a:spLocks noChangeShapeType="1"/>
              </p:cNvSpPr>
              <p:nvPr/>
            </p:nvSpPr>
            <p:spPr bwMode="auto">
              <a:xfrm>
                <a:off x="2879" y="399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8" name="Line 1265"/>
              <p:cNvSpPr>
                <a:spLocks noChangeShapeType="1"/>
              </p:cNvSpPr>
              <p:nvPr/>
            </p:nvSpPr>
            <p:spPr bwMode="auto">
              <a:xfrm>
                <a:off x="2867" y="399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09" name="Line 1266"/>
              <p:cNvSpPr>
                <a:spLocks noChangeShapeType="1"/>
              </p:cNvSpPr>
              <p:nvPr/>
            </p:nvSpPr>
            <p:spPr bwMode="auto">
              <a:xfrm>
                <a:off x="2905" y="3987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0" name="Line 1267"/>
              <p:cNvSpPr>
                <a:spLocks noChangeShapeType="1"/>
              </p:cNvSpPr>
              <p:nvPr/>
            </p:nvSpPr>
            <p:spPr bwMode="auto">
              <a:xfrm>
                <a:off x="2893" y="399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1" name="Line 1268"/>
              <p:cNvSpPr>
                <a:spLocks noChangeShapeType="1"/>
              </p:cNvSpPr>
              <p:nvPr/>
            </p:nvSpPr>
            <p:spPr bwMode="auto">
              <a:xfrm>
                <a:off x="2931" y="398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2" name="Line 1269"/>
              <p:cNvSpPr>
                <a:spLocks noChangeShapeType="1"/>
              </p:cNvSpPr>
              <p:nvPr/>
            </p:nvSpPr>
            <p:spPr bwMode="auto">
              <a:xfrm>
                <a:off x="2919" y="399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3" name="Line 1270"/>
              <p:cNvSpPr>
                <a:spLocks noChangeShapeType="1"/>
              </p:cNvSpPr>
              <p:nvPr/>
            </p:nvSpPr>
            <p:spPr bwMode="auto">
              <a:xfrm>
                <a:off x="2957" y="3976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4" name="Line 1271"/>
              <p:cNvSpPr>
                <a:spLocks noChangeShapeType="1"/>
              </p:cNvSpPr>
              <p:nvPr/>
            </p:nvSpPr>
            <p:spPr bwMode="auto">
              <a:xfrm>
                <a:off x="2945" y="398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5" name="Line 1272"/>
              <p:cNvSpPr>
                <a:spLocks noChangeShapeType="1"/>
              </p:cNvSpPr>
              <p:nvPr/>
            </p:nvSpPr>
            <p:spPr bwMode="auto">
              <a:xfrm>
                <a:off x="2984" y="3978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6" name="Line 1273"/>
              <p:cNvSpPr>
                <a:spLocks noChangeShapeType="1"/>
              </p:cNvSpPr>
              <p:nvPr/>
            </p:nvSpPr>
            <p:spPr bwMode="auto">
              <a:xfrm>
                <a:off x="2972" y="39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7" name="Line 1274"/>
              <p:cNvSpPr>
                <a:spLocks noChangeShapeType="1"/>
              </p:cNvSpPr>
              <p:nvPr/>
            </p:nvSpPr>
            <p:spPr bwMode="auto">
              <a:xfrm>
                <a:off x="3010" y="3972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8" name="Line 1275"/>
              <p:cNvSpPr>
                <a:spLocks noChangeShapeType="1"/>
              </p:cNvSpPr>
              <p:nvPr/>
            </p:nvSpPr>
            <p:spPr bwMode="auto">
              <a:xfrm>
                <a:off x="2998" y="39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19" name="Line 1276"/>
              <p:cNvSpPr>
                <a:spLocks noChangeShapeType="1"/>
              </p:cNvSpPr>
              <p:nvPr/>
            </p:nvSpPr>
            <p:spPr bwMode="auto">
              <a:xfrm>
                <a:off x="3036" y="396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0" name="Line 1277"/>
              <p:cNvSpPr>
                <a:spLocks noChangeShapeType="1"/>
              </p:cNvSpPr>
              <p:nvPr/>
            </p:nvSpPr>
            <p:spPr bwMode="auto">
              <a:xfrm>
                <a:off x="3024" y="397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1" name="Line 1278"/>
              <p:cNvSpPr>
                <a:spLocks noChangeShapeType="1"/>
              </p:cNvSpPr>
              <p:nvPr/>
            </p:nvSpPr>
            <p:spPr bwMode="auto">
              <a:xfrm>
                <a:off x="3062" y="395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2" name="Line 1279"/>
              <p:cNvSpPr>
                <a:spLocks noChangeShapeType="1"/>
              </p:cNvSpPr>
              <p:nvPr/>
            </p:nvSpPr>
            <p:spPr bwMode="auto">
              <a:xfrm>
                <a:off x="3050" y="395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3" name="Line 1280"/>
              <p:cNvSpPr>
                <a:spLocks noChangeShapeType="1"/>
              </p:cNvSpPr>
              <p:nvPr/>
            </p:nvSpPr>
            <p:spPr bwMode="auto">
              <a:xfrm>
                <a:off x="3088" y="395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4" name="Line 1281"/>
              <p:cNvSpPr>
                <a:spLocks noChangeShapeType="1"/>
              </p:cNvSpPr>
              <p:nvPr/>
            </p:nvSpPr>
            <p:spPr bwMode="auto">
              <a:xfrm>
                <a:off x="3076" y="39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5" name="Line 1282"/>
              <p:cNvSpPr>
                <a:spLocks noChangeShapeType="1"/>
              </p:cNvSpPr>
              <p:nvPr/>
            </p:nvSpPr>
            <p:spPr bwMode="auto">
              <a:xfrm>
                <a:off x="3114" y="396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6" name="Line 1283"/>
              <p:cNvSpPr>
                <a:spLocks noChangeShapeType="1"/>
              </p:cNvSpPr>
              <p:nvPr/>
            </p:nvSpPr>
            <p:spPr bwMode="auto">
              <a:xfrm>
                <a:off x="3102" y="396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7" name="Line 1284"/>
              <p:cNvSpPr>
                <a:spLocks noChangeShapeType="1"/>
              </p:cNvSpPr>
              <p:nvPr/>
            </p:nvSpPr>
            <p:spPr bwMode="auto">
              <a:xfrm>
                <a:off x="3140" y="394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8" name="Line 1285"/>
              <p:cNvSpPr>
                <a:spLocks noChangeShapeType="1"/>
              </p:cNvSpPr>
              <p:nvPr/>
            </p:nvSpPr>
            <p:spPr bwMode="auto">
              <a:xfrm>
                <a:off x="3128" y="394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29" name="Line 1286"/>
              <p:cNvSpPr>
                <a:spLocks noChangeShapeType="1"/>
              </p:cNvSpPr>
              <p:nvPr/>
            </p:nvSpPr>
            <p:spPr bwMode="auto">
              <a:xfrm>
                <a:off x="3166" y="393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0" name="Line 1287"/>
              <p:cNvSpPr>
                <a:spLocks noChangeShapeType="1"/>
              </p:cNvSpPr>
              <p:nvPr/>
            </p:nvSpPr>
            <p:spPr bwMode="auto">
              <a:xfrm>
                <a:off x="3154" y="393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1" name="Line 1288"/>
              <p:cNvSpPr>
                <a:spLocks noChangeShapeType="1"/>
              </p:cNvSpPr>
              <p:nvPr/>
            </p:nvSpPr>
            <p:spPr bwMode="auto">
              <a:xfrm>
                <a:off x="3192" y="392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2" name="Line 1289"/>
              <p:cNvSpPr>
                <a:spLocks noChangeShapeType="1"/>
              </p:cNvSpPr>
              <p:nvPr/>
            </p:nvSpPr>
            <p:spPr bwMode="auto">
              <a:xfrm>
                <a:off x="3180" y="393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3" name="Line 1290"/>
              <p:cNvSpPr>
                <a:spLocks noChangeShapeType="1"/>
              </p:cNvSpPr>
              <p:nvPr/>
            </p:nvSpPr>
            <p:spPr bwMode="auto">
              <a:xfrm>
                <a:off x="3218" y="392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4" name="Line 1291"/>
              <p:cNvSpPr>
                <a:spLocks noChangeShapeType="1"/>
              </p:cNvSpPr>
              <p:nvPr/>
            </p:nvSpPr>
            <p:spPr bwMode="auto">
              <a:xfrm>
                <a:off x="3206" y="392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5" name="Line 1292"/>
              <p:cNvSpPr>
                <a:spLocks noChangeShapeType="1"/>
              </p:cNvSpPr>
              <p:nvPr/>
            </p:nvSpPr>
            <p:spPr bwMode="auto">
              <a:xfrm>
                <a:off x="3245" y="392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6" name="Line 1293"/>
              <p:cNvSpPr>
                <a:spLocks noChangeShapeType="1"/>
              </p:cNvSpPr>
              <p:nvPr/>
            </p:nvSpPr>
            <p:spPr bwMode="auto">
              <a:xfrm>
                <a:off x="3233" y="392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7" name="Line 1294"/>
              <p:cNvSpPr>
                <a:spLocks noChangeShapeType="1"/>
              </p:cNvSpPr>
              <p:nvPr/>
            </p:nvSpPr>
            <p:spPr bwMode="auto">
              <a:xfrm>
                <a:off x="3271" y="3914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8" name="Line 1295"/>
              <p:cNvSpPr>
                <a:spLocks noChangeShapeType="1"/>
              </p:cNvSpPr>
              <p:nvPr/>
            </p:nvSpPr>
            <p:spPr bwMode="auto">
              <a:xfrm>
                <a:off x="3259" y="39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39" name="Line 1296"/>
              <p:cNvSpPr>
                <a:spLocks noChangeShapeType="1"/>
              </p:cNvSpPr>
              <p:nvPr/>
            </p:nvSpPr>
            <p:spPr bwMode="auto">
              <a:xfrm>
                <a:off x="3297" y="3900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0" name="Line 1297"/>
              <p:cNvSpPr>
                <a:spLocks noChangeShapeType="1"/>
              </p:cNvSpPr>
              <p:nvPr/>
            </p:nvSpPr>
            <p:spPr bwMode="auto">
              <a:xfrm>
                <a:off x="3285" y="390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1" name="Line 1298"/>
              <p:cNvSpPr>
                <a:spLocks noChangeShapeType="1"/>
              </p:cNvSpPr>
              <p:nvPr/>
            </p:nvSpPr>
            <p:spPr bwMode="auto">
              <a:xfrm>
                <a:off x="3323" y="3889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2" name="Line 1299"/>
              <p:cNvSpPr>
                <a:spLocks noChangeShapeType="1"/>
              </p:cNvSpPr>
              <p:nvPr/>
            </p:nvSpPr>
            <p:spPr bwMode="auto">
              <a:xfrm>
                <a:off x="3311" y="38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3" name="Line 1300"/>
              <p:cNvSpPr>
                <a:spLocks noChangeShapeType="1"/>
              </p:cNvSpPr>
              <p:nvPr/>
            </p:nvSpPr>
            <p:spPr bwMode="auto">
              <a:xfrm>
                <a:off x="3349" y="3887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4" name="Line 1301"/>
              <p:cNvSpPr>
                <a:spLocks noChangeShapeType="1"/>
              </p:cNvSpPr>
              <p:nvPr/>
            </p:nvSpPr>
            <p:spPr bwMode="auto">
              <a:xfrm>
                <a:off x="3337" y="389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5" name="Line 1302"/>
              <p:cNvSpPr>
                <a:spLocks noChangeShapeType="1"/>
              </p:cNvSpPr>
              <p:nvPr/>
            </p:nvSpPr>
            <p:spPr bwMode="auto">
              <a:xfrm>
                <a:off x="3375" y="3878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6" name="Line 1303"/>
              <p:cNvSpPr>
                <a:spLocks noChangeShapeType="1"/>
              </p:cNvSpPr>
              <p:nvPr/>
            </p:nvSpPr>
            <p:spPr bwMode="auto">
              <a:xfrm>
                <a:off x="3363" y="388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7" name="Line 1304"/>
              <p:cNvSpPr>
                <a:spLocks noChangeShapeType="1"/>
              </p:cNvSpPr>
              <p:nvPr/>
            </p:nvSpPr>
            <p:spPr bwMode="auto">
              <a:xfrm>
                <a:off x="3401" y="387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8" name="Line 1305"/>
              <p:cNvSpPr>
                <a:spLocks noChangeShapeType="1"/>
              </p:cNvSpPr>
              <p:nvPr/>
            </p:nvSpPr>
            <p:spPr bwMode="auto">
              <a:xfrm>
                <a:off x="3389" y="387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49" name="Line 1306"/>
              <p:cNvSpPr>
                <a:spLocks noChangeShapeType="1"/>
              </p:cNvSpPr>
              <p:nvPr/>
            </p:nvSpPr>
            <p:spPr bwMode="auto">
              <a:xfrm>
                <a:off x="3427" y="387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0" name="Line 1307"/>
              <p:cNvSpPr>
                <a:spLocks noChangeShapeType="1"/>
              </p:cNvSpPr>
              <p:nvPr/>
            </p:nvSpPr>
            <p:spPr bwMode="auto">
              <a:xfrm>
                <a:off x="3415" y="387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1" name="Line 1308"/>
              <p:cNvSpPr>
                <a:spLocks noChangeShapeType="1"/>
              </p:cNvSpPr>
              <p:nvPr/>
            </p:nvSpPr>
            <p:spPr bwMode="auto">
              <a:xfrm>
                <a:off x="3453" y="3867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2" name="Line 1309"/>
              <p:cNvSpPr>
                <a:spLocks noChangeShapeType="1"/>
              </p:cNvSpPr>
              <p:nvPr/>
            </p:nvSpPr>
            <p:spPr bwMode="auto">
              <a:xfrm>
                <a:off x="3441" y="3873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3" name="Line 1310"/>
              <p:cNvSpPr>
                <a:spLocks noChangeShapeType="1"/>
              </p:cNvSpPr>
              <p:nvPr/>
            </p:nvSpPr>
            <p:spPr bwMode="auto">
              <a:xfrm>
                <a:off x="3480" y="385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4" name="Line 1311"/>
              <p:cNvSpPr>
                <a:spLocks noChangeShapeType="1"/>
              </p:cNvSpPr>
              <p:nvPr/>
            </p:nvSpPr>
            <p:spPr bwMode="auto">
              <a:xfrm>
                <a:off x="3468" y="38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5" name="Line 1312"/>
              <p:cNvSpPr>
                <a:spLocks noChangeShapeType="1"/>
              </p:cNvSpPr>
              <p:nvPr/>
            </p:nvSpPr>
            <p:spPr bwMode="auto">
              <a:xfrm>
                <a:off x="3506" y="3842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6" name="Line 1313"/>
              <p:cNvSpPr>
                <a:spLocks noChangeShapeType="1"/>
              </p:cNvSpPr>
              <p:nvPr/>
            </p:nvSpPr>
            <p:spPr bwMode="auto">
              <a:xfrm>
                <a:off x="3494" y="384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7" name="Line 1314"/>
              <p:cNvSpPr>
                <a:spLocks noChangeShapeType="1"/>
              </p:cNvSpPr>
              <p:nvPr/>
            </p:nvSpPr>
            <p:spPr bwMode="auto">
              <a:xfrm>
                <a:off x="3532" y="3841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8" name="Line 1315"/>
              <p:cNvSpPr>
                <a:spLocks noChangeShapeType="1"/>
              </p:cNvSpPr>
              <p:nvPr/>
            </p:nvSpPr>
            <p:spPr bwMode="auto">
              <a:xfrm>
                <a:off x="3520" y="384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59" name="Line 1316"/>
              <p:cNvSpPr>
                <a:spLocks noChangeShapeType="1"/>
              </p:cNvSpPr>
              <p:nvPr/>
            </p:nvSpPr>
            <p:spPr bwMode="auto">
              <a:xfrm>
                <a:off x="3558" y="383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0" name="Line 1317"/>
              <p:cNvSpPr>
                <a:spLocks noChangeShapeType="1"/>
              </p:cNvSpPr>
              <p:nvPr/>
            </p:nvSpPr>
            <p:spPr bwMode="auto">
              <a:xfrm>
                <a:off x="3546" y="383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1" name="Line 1318"/>
              <p:cNvSpPr>
                <a:spLocks noChangeShapeType="1"/>
              </p:cNvSpPr>
              <p:nvPr/>
            </p:nvSpPr>
            <p:spPr bwMode="auto">
              <a:xfrm>
                <a:off x="3584" y="3823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2" name="Line 1319"/>
              <p:cNvSpPr>
                <a:spLocks noChangeShapeType="1"/>
              </p:cNvSpPr>
              <p:nvPr/>
            </p:nvSpPr>
            <p:spPr bwMode="auto">
              <a:xfrm>
                <a:off x="3572" y="382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3" name="Line 1320"/>
              <p:cNvSpPr>
                <a:spLocks noChangeShapeType="1"/>
              </p:cNvSpPr>
              <p:nvPr/>
            </p:nvSpPr>
            <p:spPr bwMode="auto">
              <a:xfrm>
                <a:off x="3610" y="3815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4" name="Line 1321"/>
              <p:cNvSpPr>
                <a:spLocks noChangeShapeType="1"/>
              </p:cNvSpPr>
              <p:nvPr/>
            </p:nvSpPr>
            <p:spPr bwMode="auto">
              <a:xfrm>
                <a:off x="3598" y="3819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5" name="Line 1322"/>
              <p:cNvSpPr>
                <a:spLocks noChangeShapeType="1"/>
              </p:cNvSpPr>
              <p:nvPr/>
            </p:nvSpPr>
            <p:spPr bwMode="auto">
              <a:xfrm>
                <a:off x="3636" y="380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6" name="Line 1323"/>
              <p:cNvSpPr>
                <a:spLocks noChangeShapeType="1"/>
              </p:cNvSpPr>
              <p:nvPr/>
            </p:nvSpPr>
            <p:spPr bwMode="auto">
              <a:xfrm>
                <a:off x="3624" y="38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7" name="Line 1324"/>
              <p:cNvSpPr>
                <a:spLocks noChangeShapeType="1"/>
              </p:cNvSpPr>
              <p:nvPr/>
            </p:nvSpPr>
            <p:spPr bwMode="auto">
              <a:xfrm>
                <a:off x="3662" y="378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8" name="Line 1325"/>
              <p:cNvSpPr>
                <a:spLocks noChangeShapeType="1"/>
              </p:cNvSpPr>
              <p:nvPr/>
            </p:nvSpPr>
            <p:spPr bwMode="auto">
              <a:xfrm>
                <a:off x="3650" y="37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69" name="Line 1326"/>
              <p:cNvSpPr>
                <a:spLocks noChangeShapeType="1"/>
              </p:cNvSpPr>
              <p:nvPr/>
            </p:nvSpPr>
            <p:spPr bwMode="auto">
              <a:xfrm>
                <a:off x="3688" y="3763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0" name="Line 1327"/>
              <p:cNvSpPr>
                <a:spLocks noChangeShapeType="1"/>
              </p:cNvSpPr>
              <p:nvPr/>
            </p:nvSpPr>
            <p:spPr bwMode="auto">
              <a:xfrm>
                <a:off x="3676" y="37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1" name="Line 1328"/>
              <p:cNvSpPr>
                <a:spLocks noChangeShapeType="1"/>
              </p:cNvSpPr>
              <p:nvPr/>
            </p:nvSpPr>
            <p:spPr bwMode="auto">
              <a:xfrm>
                <a:off x="3714" y="37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2" name="Line 1329"/>
              <p:cNvSpPr>
                <a:spLocks noChangeShapeType="1"/>
              </p:cNvSpPr>
              <p:nvPr/>
            </p:nvSpPr>
            <p:spPr bwMode="auto">
              <a:xfrm>
                <a:off x="3702" y="37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3" name="Line 1330"/>
              <p:cNvSpPr>
                <a:spLocks noChangeShapeType="1"/>
              </p:cNvSpPr>
              <p:nvPr/>
            </p:nvSpPr>
            <p:spPr bwMode="auto">
              <a:xfrm>
                <a:off x="3741" y="3706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4" name="Line 1331"/>
              <p:cNvSpPr>
                <a:spLocks noChangeShapeType="1"/>
              </p:cNvSpPr>
              <p:nvPr/>
            </p:nvSpPr>
            <p:spPr bwMode="auto">
              <a:xfrm>
                <a:off x="3729" y="370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5" name="Line 1332"/>
              <p:cNvSpPr>
                <a:spLocks noChangeShapeType="1"/>
              </p:cNvSpPr>
              <p:nvPr/>
            </p:nvSpPr>
            <p:spPr bwMode="auto">
              <a:xfrm>
                <a:off x="3767" y="3669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6" name="Line 1333"/>
              <p:cNvSpPr>
                <a:spLocks noChangeShapeType="1"/>
              </p:cNvSpPr>
              <p:nvPr/>
            </p:nvSpPr>
            <p:spPr bwMode="auto">
              <a:xfrm>
                <a:off x="3755" y="36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7" name="Line 1334"/>
              <p:cNvSpPr>
                <a:spLocks noChangeShapeType="1"/>
              </p:cNvSpPr>
              <p:nvPr/>
            </p:nvSpPr>
            <p:spPr bwMode="auto">
              <a:xfrm>
                <a:off x="3793" y="3635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8" name="Line 1335"/>
              <p:cNvSpPr>
                <a:spLocks noChangeShapeType="1"/>
              </p:cNvSpPr>
              <p:nvPr/>
            </p:nvSpPr>
            <p:spPr bwMode="auto">
              <a:xfrm>
                <a:off x="3781" y="363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79" name="Line 1336"/>
              <p:cNvSpPr>
                <a:spLocks noChangeShapeType="1"/>
              </p:cNvSpPr>
              <p:nvPr/>
            </p:nvSpPr>
            <p:spPr bwMode="auto">
              <a:xfrm>
                <a:off x="3818" y="361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0" name="Line 1337"/>
              <p:cNvSpPr>
                <a:spLocks noChangeShapeType="1"/>
              </p:cNvSpPr>
              <p:nvPr/>
            </p:nvSpPr>
            <p:spPr bwMode="auto">
              <a:xfrm>
                <a:off x="3807" y="36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1" name="Line 1338"/>
              <p:cNvSpPr>
                <a:spLocks noChangeShapeType="1"/>
              </p:cNvSpPr>
              <p:nvPr/>
            </p:nvSpPr>
            <p:spPr bwMode="auto">
              <a:xfrm>
                <a:off x="3844" y="359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2" name="Line 1339"/>
              <p:cNvSpPr>
                <a:spLocks noChangeShapeType="1"/>
              </p:cNvSpPr>
              <p:nvPr/>
            </p:nvSpPr>
            <p:spPr bwMode="auto">
              <a:xfrm>
                <a:off x="3833" y="35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3" name="Line 1340"/>
              <p:cNvSpPr>
                <a:spLocks noChangeShapeType="1"/>
              </p:cNvSpPr>
              <p:nvPr/>
            </p:nvSpPr>
            <p:spPr bwMode="auto">
              <a:xfrm>
                <a:off x="3871" y="3578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4" name="Line 1341"/>
              <p:cNvSpPr>
                <a:spLocks noChangeShapeType="1"/>
              </p:cNvSpPr>
              <p:nvPr/>
            </p:nvSpPr>
            <p:spPr bwMode="auto">
              <a:xfrm>
                <a:off x="3859" y="357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5" name="Line 1342"/>
              <p:cNvSpPr>
                <a:spLocks noChangeShapeType="1"/>
              </p:cNvSpPr>
              <p:nvPr/>
            </p:nvSpPr>
            <p:spPr bwMode="auto">
              <a:xfrm>
                <a:off x="3897" y="359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6" name="Line 1343"/>
              <p:cNvSpPr>
                <a:spLocks noChangeShapeType="1"/>
              </p:cNvSpPr>
              <p:nvPr/>
            </p:nvSpPr>
            <p:spPr bwMode="auto">
              <a:xfrm>
                <a:off x="3885" y="359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7" name="Line 1344"/>
              <p:cNvSpPr>
                <a:spLocks noChangeShapeType="1"/>
              </p:cNvSpPr>
              <p:nvPr/>
            </p:nvSpPr>
            <p:spPr bwMode="auto">
              <a:xfrm>
                <a:off x="3923" y="356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8" name="Line 1345"/>
              <p:cNvSpPr>
                <a:spLocks noChangeShapeType="1"/>
              </p:cNvSpPr>
              <p:nvPr/>
            </p:nvSpPr>
            <p:spPr bwMode="auto">
              <a:xfrm>
                <a:off x="3911" y="356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89" name="Line 1346"/>
              <p:cNvSpPr>
                <a:spLocks noChangeShapeType="1"/>
              </p:cNvSpPr>
              <p:nvPr/>
            </p:nvSpPr>
            <p:spPr bwMode="auto">
              <a:xfrm>
                <a:off x="3949" y="350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0" name="Line 1347"/>
              <p:cNvSpPr>
                <a:spLocks noChangeShapeType="1"/>
              </p:cNvSpPr>
              <p:nvPr/>
            </p:nvSpPr>
            <p:spPr bwMode="auto">
              <a:xfrm>
                <a:off x="3937" y="350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1" name="Line 1348"/>
              <p:cNvSpPr>
                <a:spLocks noChangeShapeType="1"/>
              </p:cNvSpPr>
              <p:nvPr/>
            </p:nvSpPr>
            <p:spPr bwMode="auto">
              <a:xfrm>
                <a:off x="3975" y="3420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2" name="Line 1349"/>
              <p:cNvSpPr>
                <a:spLocks noChangeShapeType="1"/>
              </p:cNvSpPr>
              <p:nvPr/>
            </p:nvSpPr>
            <p:spPr bwMode="auto">
              <a:xfrm>
                <a:off x="3963" y="342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3" name="Line 1350"/>
              <p:cNvSpPr>
                <a:spLocks noChangeShapeType="1"/>
              </p:cNvSpPr>
              <p:nvPr/>
            </p:nvSpPr>
            <p:spPr bwMode="auto">
              <a:xfrm>
                <a:off x="4001" y="3314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4" name="Line 1351"/>
              <p:cNvSpPr>
                <a:spLocks noChangeShapeType="1"/>
              </p:cNvSpPr>
              <p:nvPr/>
            </p:nvSpPr>
            <p:spPr bwMode="auto">
              <a:xfrm>
                <a:off x="3990" y="33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5" name="Line 1352"/>
              <p:cNvSpPr>
                <a:spLocks noChangeShapeType="1"/>
              </p:cNvSpPr>
              <p:nvPr/>
            </p:nvSpPr>
            <p:spPr bwMode="auto">
              <a:xfrm>
                <a:off x="4027" y="315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6" name="Line 1353"/>
              <p:cNvSpPr>
                <a:spLocks noChangeShapeType="1"/>
              </p:cNvSpPr>
              <p:nvPr/>
            </p:nvSpPr>
            <p:spPr bwMode="auto">
              <a:xfrm>
                <a:off x="4016" y="31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7" name="Line 1354"/>
              <p:cNvSpPr>
                <a:spLocks noChangeShapeType="1"/>
              </p:cNvSpPr>
              <p:nvPr/>
            </p:nvSpPr>
            <p:spPr bwMode="auto">
              <a:xfrm>
                <a:off x="4053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8" name="Line 1355"/>
              <p:cNvSpPr>
                <a:spLocks noChangeShapeType="1"/>
              </p:cNvSpPr>
              <p:nvPr/>
            </p:nvSpPr>
            <p:spPr bwMode="auto">
              <a:xfrm>
                <a:off x="4042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99" name="Line 1356"/>
              <p:cNvSpPr>
                <a:spLocks noChangeShapeType="1"/>
              </p:cNvSpPr>
              <p:nvPr/>
            </p:nvSpPr>
            <p:spPr bwMode="auto">
              <a:xfrm>
                <a:off x="4079" y="288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0" name="Line 1357"/>
              <p:cNvSpPr>
                <a:spLocks noChangeShapeType="1"/>
              </p:cNvSpPr>
              <p:nvPr/>
            </p:nvSpPr>
            <p:spPr bwMode="auto">
              <a:xfrm>
                <a:off x="4068" y="288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1" name="Line 1358"/>
              <p:cNvSpPr>
                <a:spLocks noChangeShapeType="1"/>
              </p:cNvSpPr>
              <p:nvPr/>
            </p:nvSpPr>
            <p:spPr bwMode="auto">
              <a:xfrm>
                <a:off x="4105" y="3152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2" name="Line 1359"/>
              <p:cNvSpPr>
                <a:spLocks noChangeShapeType="1"/>
              </p:cNvSpPr>
              <p:nvPr/>
            </p:nvSpPr>
            <p:spPr bwMode="auto">
              <a:xfrm>
                <a:off x="4094" y="315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3" name="Line 1360"/>
              <p:cNvSpPr>
                <a:spLocks noChangeShapeType="1"/>
              </p:cNvSpPr>
              <p:nvPr/>
            </p:nvSpPr>
            <p:spPr bwMode="auto">
              <a:xfrm>
                <a:off x="4132" y="331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4" name="Line 1361"/>
              <p:cNvSpPr>
                <a:spLocks noChangeShapeType="1"/>
              </p:cNvSpPr>
              <p:nvPr/>
            </p:nvSpPr>
            <p:spPr bwMode="auto">
              <a:xfrm>
                <a:off x="4120" y="331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5" name="Line 1362"/>
              <p:cNvSpPr>
                <a:spLocks noChangeShapeType="1"/>
              </p:cNvSpPr>
              <p:nvPr/>
            </p:nvSpPr>
            <p:spPr bwMode="auto">
              <a:xfrm>
                <a:off x="4158" y="343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6" name="Line 1363"/>
              <p:cNvSpPr>
                <a:spLocks noChangeShapeType="1"/>
              </p:cNvSpPr>
              <p:nvPr/>
            </p:nvSpPr>
            <p:spPr bwMode="auto">
              <a:xfrm>
                <a:off x="4146" y="34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7" name="Line 1364"/>
              <p:cNvSpPr>
                <a:spLocks noChangeShapeType="1"/>
              </p:cNvSpPr>
              <p:nvPr/>
            </p:nvSpPr>
            <p:spPr bwMode="auto">
              <a:xfrm>
                <a:off x="4184" y="350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8" name="Line 1365"/>
              <p:cNvSpPr>
                <a:spLocks noChangeShapeType="1"/>
              </p:cNvSpPr>
              <p:nvPr/>
            </p:nvSpPr>
            <p:spPr bwMode="auto">
              <a:xfrm>
                <a:off x="4172" y="35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09" name="Line 1366"/>
              <p:cNvSpPr>
                <a:spLocks noChangeShapeType="1"/>
              </p:cNvSpPr>
              <p:nvPr/>
            </p:nvSpPr>
            <p:spPr bwMode="auto">
              <a:xfrm>
                <a:off x="4210" y="3496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0" name="Line 1367"/>
              <p:cNvSpPr>
                <a:spLocks noChangeShapeType="1"/>
              </p:cNvSpPr>
              <p:nvPr/>
            </p:nvSpPr>
            <p:spPr bwMode="auto">
              <a:xfrm>
                <a:off x="4198" y="349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1" name="Line 1368"/>
              <p:cNvSpPr>
                <a:spLocks noChangeShapeType="1"/>
              </p:cNvSpPr>
              <p:nvPr/>
            </p:nvSpPr>
            <p:spPr bwMode="auto">
              <a:xfrm>
                <a:off x="4236" y="3521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2" name="Line 1369"/>
              <p:cNvSpPr>
                <a:spLocks noChangeShapeType="1"/>
              </p:cNvSpPr>
              <p:nvPr/>
            </p:nvSpPr>
            <p:spPr bwMode="auto">
              <a:xfrm>
                <a:off x="4225" y="352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3" name="Line 1370"/>
              <p:cNvSpPr>
                <a:spLocks noChangeShapeType="1"/>
              </p:cNvSpPr>
              <p:nvPr/>
            </p:nvSpPr>
            <p:spPr bwMode="auto">
              <a:xfrm>
                <a:off x="4262" y="3547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4" name="Line 1371"/>
              <p:cNvSpPr>
                <a:spLocks noChangeShapeType="1"/>
              </p:cNvSpPr>
              <p:nvPr/>
            </p:nvSpPr>
            <p:spPr bwMode="auto">
              <a:xfrm>
                <a:off x="4251" y="35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5" name="Line 1372"/>
              <p:cNvSpPr>
                <a:spLocks noChangeShapeType="1"/>
              </p:cNvSpPr>
              <p:nvPr/>
            </p:nvSpPr>
            <p:spPr bwMode="auto">
              <a:xfrm>
                <a:off x="4288" y="3575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6" name="Line 1373"/>
              <p:cNvSpPr>
                <a:spLocks noChangeShapeType="1"/>
              </p:cNvSpPr>
              <p:nvPr/>
            </p:nvSpPr>
            <p:spPr bwMode="auto">
              <a:xfrm>
                <a:off x="4276" y="357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7" name="Line 1374"/>
              <p:cNvSpPr>
                <a:spLocks noChangeShapeType="1"/>
              </p:cNvSpPr>
              <p:nvPr/>
            </p:nvSpPr>
            <p:spPr bwMode="auto">
              <a:xfrm>
                <a:off x="4314" y="3603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8" name="Line 1375"/>
              <p:cNvSpPr>
                <a:spLocks noChangeShapeType="1"/>
              </p:cNvSpPr>
              <p:nvPr/>
            </p:nvSpPr>
            <p:spPr bwMode="auto">
              <a:xfrm>
                <a:off x="4302" y="360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19" name="Line 1376"/>
              <p:cNvSpPr>
                <a:spLocks noChangeShapeType="1"/>
              </p:cNvSpPr>
              <p:nvPr/>
            </p:nvSpPr>
            <p:spPr bwMode="auto">
              <a:xfrm>
                <a:off x="4340" y="363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0" name="Line 1377"/>
              <p:cNvSpPr>
                <a:spLocks noChangeShapeType="1"/>
              </p:cNvSpPr>
              <p:nvPr/>
            </p:nvSpPr>
            <p:spPr bwMode="auto">
              <a:xfrm>
                <a:off x="4328" y="3634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1" name="Line 1378"/>
              <p:cNvSpPr>
                <a:spLocks noChangeShapeType="1"/>
              </p:cNvSpPr>
              <p:nvPr/>
            </p:nvSpPr>
            <p:spPr bwMode="auto">
              <a:xfrm>
                <a:off x="4367" y="365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2" name="Line 1379"/>
              <p:cNvSpPr>
                <a:spLocks noChangeShapeType="1"/>
              </p:cNvSpPr>
              <p:nvPr/>
            </p:nvSpPr>
            <p:spPr bwMode="auto">
              <a:xfrm>
                <a:off x="4355" y="365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3" name="Line 1380"/>
              <p:cNvSpPr>
                <a:spLocks noChangeShapeType="1"/>
              </p:cNvSpPr>
              <p:nvPr/>
            </p:nvSpPr>
            <p:spPr bwMode="auto">
              <a:xfrm>
                <a:off x="4393" y="3674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4" name="Line 1381"/>
              <p:cNvSpPr>
                <a:spLocks noChangeShapeType="1"/>
              </p:cNvSpPr>
              <p:nvPr/>
            </p:nvSpPr>
            <p:spPr bwMode="auto">
              <a:xfrm>
                <a:off x="4381" y="367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5" name="Line 1382"/>
              <p:cNvSpPr>
                <a:spLocks noChangeShapeType="1"/>
              </p:cNvSpPr>
              <p:nvPr/>
            </p:nvSpPr>
            <p:spPr bwMode="auto">
              <a:xfrm>
                <a:off x="4419" y="3702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6" name="Line 1383"/>
              <p:cNvSpPr>
                <a:spLocks noChangeShapeType="1"/>
              </p:cNvSpPr>
              <p:nvPr/>
            </p:nvSpPr>
            <p:spPr bwMode="auto">
              <a:xfrm>
                <a:off x="4407" y="370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7" name="Line 1384"/>
              <p:cNvSpPr>
                <a:spLocks noChangeShapeType="1"/>
              </p:cNvSpPr>
              <p:nvPr/>
            </p:nvSpPr>
            <p:spPr bwMode="auto">
              <a:xfrm>
                <a:off x="4445" y="3723"/>
                <a:ext cx="1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8" name="Line 1385"/>
              <p:cNvSpPr>
                <a:spLocks noChangeShapeType="1"/>
              </p:cNvSpPr>
              <p:nvPr/>
            </p:nvSpPr>
            <p:spPr bwMode="auto">
              <a:xfrm>
                <a:off x="4433" y="372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29" name="Line 1386"/>
              <p:cNvSpPr>
                <a:spLocks noChangeShapeType="1"/>
              </p:cNvSpPr>
              <p:nvPr/>
            </p:nvSpPr>
            <p:spPr bwMode="auto">
              <a:xfrm>
                <a:off x="4471" y="3740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0" name="Line 1387"/>
              <p:cNvSpPr>
                <a:spLocks noChangeShapeType="1"/>
              </p:cNvSpPr>
              <p:nvPr/>
            </p:nvSpPr>
            <p:spPr bwMode="auto">
              <a:xfrm>
                <a:off x="4459" y="37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1" name="Line 1388"/>
              <p:cNvSpPr>
                <a:spLocks noChangeShapeType="1"/>
              </p:cNvSpPr>
              <p:nvPr/>
            </p:nvSpPr>
            <p:spPr bwMode="auto">
              <a:xfrm>
                <a:off x="4497" y="375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2" name="Line 1389"/>
              <p:cNvSpPr>
                <a:spLocks noChangeShapeType="1"/>
              </p:cNvSpPr>
              <p:nvPr/>
            </p:nvSpPr>
            <p:spPr bwMode="auto">
              <a:xfrm>
                <a:off x="4485" y="376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3" name="Line 1390"/>
              <p:cNvSpPr>
                <a:spLocks noChangeShapeType="1"/>
              </p:cNvSpPr>
              <p:nvPr/>
            </p:nvSpPr>
            <p:spPr bwMode="auto">
              <a:xfrm>
                <a:off x="4523" y="3767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4" name="Line 1391"/>
              <p:cNvSpPr>
                <a:spLocks noChangeShapeType="1"/>
              </p:cNvSpPr>
              <p:nvPr/>
            </p:nvSpPr>
            <p:spPr bwMode="auto">
              <a:xfrm>
                <a:off x="4511" y="377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5" name="Line 1392"/>
              <p:cNvSpPr>
                <a:spLocks noChangeShapeType="1"/>
              </p:cNvSpPr>
              <p:nvPr/>
            </p:nvSpPr>
            <p:spPr bwMode="auto">
              <a:xfrm>
                <a:off x="4549" y="3774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6" name="Line 1393"/>
              <p:cNvSpPr>
                <a:spLocks noChangeShapeType="1"/>
              </p:cNvSpPr>
              <p:nvPr/>
            </p:nvSpPr>
            <p:spPr bwMode="auto">
              <a:xfrm>
                <a:off x="4537" y="37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7" name="Line 1394"/>
              <p:cNvSpPr>
                <a:spLocks noChangeShapeType="1"/>
              </p:cNvSpPr>
              <p:nvPr/>
            </p:nvSpPr>
            <p:spPr bwMode="auto">
              <a:xfrm>
                <a:off x="4575" y="3782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8" name="Line 1395"/>
              <p:cNvSpPr>
                <a:spLocks noChangeShapeType="1"/>
              </p:cNvSpPr>
              <p:nvPr/>
            </p:nvSpPr>
            <p:spPr bwMode="auto">
              <a:xfrm>
                <a:off x="4563" y="37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39" name="Line 1396"/>
              <p:cNvSpPr>
                <a:spLocks noChangeShapeType="1"/>
              </p:cNvSpPr>
              <p:nvPr/>
            </p:nvSpPr>
            <p:spPr bwMode="auto">
              <a:xfrm>
                <a:off x="4601" y="3792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0" name="Line 1397"/>
              <p:cNvSpPr>
                <a:spLocks noChangeShapeType="1"/>
              </p:cNvSpPr>
              <p:nvPr/>
            </p:nvSpPr>
            <p:spPr bwMode="auto">
              <a:xfrm>
                <a:off x="4589" y="37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1" name="Line 1398"/>
              <p:cNvSpPr>
                <a:spLocks noChangeShapeType="1"/>
              </p:cNvSpPr>
              <p:nvPr/>
            </p:nvSpPr>
            <p:spPr bwMode="auto">
              <a:xfrm>
                <a:off x="4628" y="3810"/>
                <a:ext cx="1" cy="4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2" name="Line 1399"/>
              <p:cNvSpPr>
                <a:spLocks noChangeShapeType="1"/>
              </p:cNvSpPr>
              <p:nvPr/>
            </p:nvSpPr>
            <p:spPr bwMode="auto">
              <a:xfrm>
                <a:off x="4616" y="381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3" name="Line 1400"/>
              <p:cNvSpPr>
                <a:spLocks noChangeShapeType="1"/>
              </p:cNvSpPr>
              <p:nvPr/>
            </p:nvSpPr>
            <p:spPr bwMode="auto">
              <a:xfrm>
                <a:off x="4654" y="382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4" name="Line 1401"/>
              <p:cNvSpPr>
                <a:spLocks noChangeShapeType="1"/>
              </p:cNvSpPr>
              <p:nvPr/>
            </p:nvSpPr>
            <p:spPr bwMode="auto">
              <a:xfrm>
                <a:off x="4642" y="382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5" name="Line 1402"/>
              <p:cNvSpPr>
                <a:spLocks noChangeShapeType="1"/>
              </p:cNvSpPr>
              <p:nvPr/>
            </p:nvSpPr>
            <p:spPr bwMode="auto">
              <a:xfrm>
                <a:off x="4680" y="3831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6" name="Line 1403"/>
              <p:cNvSpPr>
                <a:spLocks noChangeShapeType="1"/>
              </p:cNvSpPr>
              <p:nvPr/>
            </p:nvSpPr>
            <p:spPr bwMode="auto">
              <a:xfrm>
                <a:off x="4668" y="383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7" name="Line 1404"/>
              <p:cNvSpPr>
                <a:spLocks noChangeShapeType="1"/>
              </p:cNvSpPr>
              <p:nvPr/>
            </p:nvSpPr>
            <p:spPr bwMode="auto">
              <a:xfrm>
                <a:off x="4706" y="3841"/>
                <a:ext cx="1" cy="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8" name="Line 1405"/>
              <p:cNvSpPr>
                <a:spLocks noChangeShapeType="1"/>
              </p:cNvSpPr>
              <p:nvPr/>
            </p:nvSpPr>
            <p:spPr bwMode="auto">
              <a:xfrm>
                <a:off x="4694" y="384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49" name="Line 1406"/>
              <p:cNvSpPr>
                <a:spLocks noChangeShapeType="1"/>
              </p:cNvSpPr>
              <p:nvPr/>
            </p:nvSpPr>
            <p:spPr bwMode="auto">
              <a:xfrm>
                <a:off x="4732" y="385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0" name="Line 1407"/>
              <p:cNvSpPr>
                <a:spLocks noChangeShapeType="1"/>
              </p:cNvSpPr>
              <p:nvPr/>
            </p:nvSpPr>
            <p:spPr bwMode="auto">
              <a:xfrm>
                <a:off x="4720" y="386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1" name="Line 1408"/>
              <p:cNvSpPr>
                <a:spLocks noChangeShapeType="1"/>
              </p:cNvSpPr>
              <p:nvPr/>
            </p:nvSpPr>
            <p:spPr bwMode="auto">
              <a:xfrm>
                <a:off x="4758" y="3868"/>
                <a:ext cx="1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2" name="Line 1409"/>
              <p:cNvSpPr>
                <a:spLocks noChangeShapeType="1"/>
              </p:cNvSpPr>
              <p:nvPr/>
            </p:nvSpPr>
            <p:spPr bwMode="auto">
              <a:xfrm>
                <a:off x="4746" y="3871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3" name="Line 1410"/>
              <p:cNvSpPr>
                <a:spLocks noChangeShapeType="1"/>
              </p:cNvSpPr>
              <p:nvPr/>
            </p:nvSpPr>
            <p:spPr bwMode="auto">
              <a:xfrm>
                <a:off x="4784" y="387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4" name="Line 1411"/>
              <p:cNvSpPr>
                <a:spLocks noChangeShapeType="1"/>
              </p:cNvSpPr>
              <p:nvPr/>
            </p:nvSpPr>
            <p:spPr bwMode="auto">
              <a:xfrm>
                <a:off x="4772" y="3878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5" name="Line 1412"/>
              <p:cNvSpPr>
                <a:spLocks noChangeShapeType="1"/>
              </p:cNvSpPr>
              <p:nvPr/>
            </p:nvSpPr>
            <p:spPr bwMode="auto">
              <a:xfrm>
                <a:off x="4810" y="3880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6" name="Line 1413"/>
              <p:cNvSpPr>
                <a:spLocks noChangeShapeType="1"/>
              </p:cNvSpPr>
              <p:nvPr/>
            </p:nvSpPr>
            <p:spPr bwMode="auto">
              <a:xfrm>
                <a:off x="4798" y="3885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7" name="Line 1414"/>
              <p:cNvSpPr>
                <a:spLocks noChangeShapeType="1"/>
              </p:cNvSpPr>
              <p:nvPr/>
            </p:nvSpPr>
            <p:spPr bwMode="auto">
              <a:xfrm>
                <a:off x="4836" y="3891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8" name="Line 1415"/>
              <p:cNvSpPr>
                <a:spLocks noChangeShapeType="1"/>
              </p:cNvSpPr>
              <p:nvPr/>
            </p:nvSpPr>
            <p:spPr bwMode="auto">
              <a:xfrm>
                <a:off x="4824" y="3896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59" name="Line 1416"/>
              <p:cNvSpPr>
                <a:spLocks noChangeShapeType="1"/>
              </p:cNvSpPr>
              <p:nvPr/>
            </p:nvSpPr>
            <p:spPr bwMode="auto">
              <a:xfrm>
                <a:off x="4862" y="390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0" name="Line 1417"/>
              <p:cNvSpPr>
                <a:spLocks noChangeShapeType="1"/>
              </p:cNvSpPr>
              <p:nvPr/>
            </p:nvSpPr>
            <p:spPr bwMode="auto">
              <a:xfrm>
                <a:off x="4850" y="390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1" name="Line 1418"/>
              <p:cNvSpPr>
                <a:spLocks noChangeShapeType="1"/>
              </p:cNvSpPr>
              <p:nvPr/>
            </p:nvSpPr>
            <p:spPr bwMode="auto">
              <a:xfrm>
                <a:off x="4889" y="3901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2" name="Line 1419"/>
              <p:cNvSpPr>
                <a:spLocks noChangeShapeType="1"/>
              </p:cNvSpPr>
              <p:nvPr/>
            </p:nvSpPr>
            <p:spPr bwMode="auto">
              <a:xfrm>
                <a:off x="4877" y="390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63" name="Line 1420"/>
              <p:cNvSpPr>
                <a:spLocks noChangeShapeType="1"/>
              </p:cNvSpPr>
              <p:nvPr/>
            </p:nvSpPr>
            <p:spPr bwMode="auto">
              <a:xfrm>
                <a:off x="4915" y="390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905" name="Group 1622"/>
            <p:cNvGrpSpPr>
              <a:grpSpLocks/>
            </p:cNvGrpSpPr>
            <p:nvPr/>
          </p:nvGrpSpPr>
          <p:grpSpPr bwMode="auto">
            <a:xfrm>
              <a:off x="2763" y="2931"/>
              <a:ext cx="2973" cy="1393"/>
              <a:chOff x="2763" y="2931"/>
              <a:chExt cx="2973" cy="1393"/>
            </a:xfrm>
          </p:grpSpPr>
          <p:sp>
            <p:nvSpPr>
              <p:cNvPr id="38164" name="Line 1422"/>
              <p:cNvSpPr>
                <a:spLocks noChangeShapeType="1"/>
              </p:cNvSpPr>
              <p:nvPr/>
            </p:nvSpPr>
            <p:spPr bwMode="auto">
              <a:xfrm>
                <a:off x="4903" y="391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65" name="Line 1423"/>
              <p:cNvSpPr>
                <a:spLocks noChangeShapeType="1"/>
              </p:cNvSpPr>
              <p:nvPr/>
            </p:nvSpPr>
            <p:spPr bwMode="auto">
              <a:xfrm>
                <a:off x="4941" y="391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66" name="Line 1424"/>
              <p:cNvSpPr>
                <a:spLocks noChangeShapeType="1"/>
              </p:cNvSpPr>
              <p:nvPr/>
            </p:nvSpPr>
            <p:spPr bwMode="auto">
              <a:xfrm>
                <a:off x="4929" y="392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67" name="Line 1425"/>
              <p:cNvSpPr>
                <a:spLocks noChangeShapeType="1"/>
              </p:cNvSpPr>
              <p:nvPr/>
            </p:nvSpPr>
            <p:spPr bwMode="auto">
              <a:xfrm>
                <a:off x="4967" y="3923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68" name="Line 1426"/>
              <p:cNvSpPr>
                <a:spLocks noChangeShapeType="1"/>
              </p:cNvSpPr>
              <p:nvPr/>
            </p:nvSpPr>
            <p:spPr bwMode="auto">
              <a:xfrm>
                <a:off x="4955" y="392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69" name="Line 1427"/>
              <p:cNvSpPr>
                <a:spLocks noChangeShapeType="1"/>
              </p:cNvSpPr>
              <p:nvPr/>
            </p:nvSpPr>
            <p:spPr bwMode="auto">
              <a:xfrm>
                <a:off x="4993" y="3935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0" name="Line 1428"/>
              <p:cNvSpPr>
                <a:spLocks noChangeShapeType="1"/>
              </p:cNvSpPr>
              <p:nvPr/>
            </p:nvSpPr>
            <p:spPr bwMode="auto">
              <a:xfrm>
                <a:off x="4981" y="394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1" name="Line 1429"/>
              <p:cNvSpPr>
                <a:spLocks noChangeShapeType="1"/>
              </p:cNvSpPr>
              <p:nvPr/>
            </p:nvSpPr>
            <p:spPr bwMode="auto">
              <a:xfrm>
                <a:off x="5019" y="3945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2" name="Line 1430"/>
              <p:cNvSpPr>
                <a:spLocks noChangeShapeType="1"/>
              </p:cNvSpPr>
              <p:nvPr/>
            </p:nvSpPr>
            <p:spPr bwMode="auto">
              <a:xfrm>
                <a:off x="5007" y="395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3" name="Line 1431"/>
              <p:cNvSpPr>
                <a:spLocks noChangeShapeType="1"/>
              </p:cNvSpPr>
              <p:nvPr/>
            </p:nvSpPr>
            <p:spPr bwMode="auto">
              <a:xfrm>
                <a:off x="5045" y="3944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4" name="Line 1432"/>
              <p:cNvSpPr>
                <a:spLocks noChangeShapeType="1"/>
              </p:cNvSpPr>
              <p:nvPr/>
            </p:nvSpPr>
            <p:spPr bwMode="auto">
              <a:xfrm>
                <a:off x="5033" y="3950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5" name="Line 1433"/>
              <p:cNvSpPr>
                <a:spLocks noChangeShapeType="1"/>
              </p:cNvSpPr>
              <p:nvPr/>
            </p:nvSpPr>
            <p:spPr bwMode="auto">
              <a:xfrm>
                <a:off x="5071" y="3950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6" name="Line 1434"/>
              <p:cNvSpPr>
                <a:spLocks noChangeShapeType="1"/>
              </p:cNvSpPr>
              <p:nvPr/>
            </p:nvSpPr>
            <p:spPr bwMode="auto">
              <a:xfrm>
                <a:off x="5059" y="3957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7" name="Line 1435"/>
              <p:cNvSpPr>
                <a:spLocks noChangeShapeType="1"/>
              </p:cNvSpPr>
              <p:nvPr/>
            </p:nvSpPr>
            <p:spPr bwMode="auto">
              <a:xfrm>
                <a:off x="5097" y="395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8" name="Line 1436"/>
              <p:cNvSpPr>
                <a:spLocks noChangeShapeType="1"/>
              </p:cNvSpPr>
              <p:nvPr/>
            </p:nvSpPr>
            <p:spPr bwMode="auto">
              <a:xfrm>
                <a:off x="5085" y="39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79" name="Line 1437"/>
              <p:cNvSpPr>
                <a:spLocks noChangeShapeType="1"/>
              </p:cNvSpPr>
              <p:nvPr/>
            </p:nvSpPr>
            <p:spPr bwMode="auto">
              <a:xfrm>
                <a:off x="5123" y="3965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0" name="Line 1438"/>
              <p:cNvSpPr>
                <a:spLocks noChangeShapeType="1"/>
              </p:cNvSpPr>
              <p:nvPr/>
            </p:nvSpPr>
            <p:spPr bwMode="auto">
              <a:xfrm>
                <a:off x="5111" y="397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1" name="Line 1439"/>
              <p:cNvSpPr>
                <a:spLocks noChangeShapeType="1"/>
              </p:cNvSpPr>
              <p:nvPr/>
            </p:nvSpPr>
            <p:spPr bwMode="auto">
              <a:xfrm>
                <a:off x="5150" y="3970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2" name="Line 1440"/>
              <p:cNvSpPr>
                <a:spLocks noChangeShapeType="1"/>
              </p:cNvSpPr>
              <p:nvPr/>
            </p:nvSpPr>
            <p:spPr bwMode="auto">
              <a:xfrm>
                <a:off x="5138" y="3977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3" name="Line 1441"/>
              <p:cNvSpPr>
                <a:spLocks noChangeShapeType="1"/>
              </p:cNvSpPr>
              <p:nvPr/>
            </p:nvSpPr>
            <p:spPr bwMode="auto">
              <a:xfrm>
                <a:off x="5176" y="3971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4" name="Line 1442"/>
              <p:cNvSpPr>
                <a:spLocks noChangeShapeType="1"/>
              </p:cNvSpPr>
              <p:nvPr/>
            </p:nvSpPr>
            <p:spPr bwMode="auto">
              <a:xfrm>
                <a:off x="5164" y="39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5" name="Line 1443"/>
              <p:cNvSpPr>
                <a:spLocks noChangeShapeType="1"/>
              </p:cNvSpPr>
              <p:nvPr/>
            </p:nvSpPr>
            <p:spPr bwMode="auto">
              <a:xfrm>
                <a:off x="5202" y="3971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6" name="Line 1444"/>
              <p:cNvSpPr>
                <a:spLocks noChangeShapeType="1"/>
              </p:cNvSpPr>
              <p:nvPr/>
            </p:nvSpPr>
            <p:spPr bwMode="auto">
              <a:xfrm>
                <a:off x="5190" y="398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7" name="Line 1445"/>
              <p:cNvSpPr>
                <a:spLocks noChangeShapeType="1"/>
              </p:cNvSpPr>
              <p:nvPr/>
            </p:nvSpPr>
            <p:spPr bwMode="auto">
              <a:xfrm>
                <a:off x="5228" y="3982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8" name="Line 1446"/>
              <p:cNvSpPr>
                <a:spLocks noChangeShapeType="1"/>
              </p:cNvSpPr>
              <p:nvPr/>
            </p:nvSpPr>
            <p:spPr bwMode="auto">
              <a:xfrm>
                <a:off x="5216" y="3989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89" name="Line 1447"/>
              <p:cNvSpPr>
                <a:spLocks noChangeShapeType="1"/>
              </p:cNvSpPr>
              <p:nvPr/>
            </p:nvSpPr>
            <p:spPr bwMode="auto">
              <a:xfrm>
                <a:off x="5254" y="3986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0" name="Line 1448"/>
              <p:cNvSpPr>
                <a:spLocks noChangeShapeType="1"/>
              </p:cNvSpPr>
              <p:nvPr/>
            </p:nvSpPr>
            <p:spPr bwMode="auto">
              <a:xfrm>
                <a:off x="5242" y="399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1" name="Line 1449"/>
              <p:cNvSpPr>
                <a:spLocks noChangeShapeType="1"/>
              </p:cNvSpPr>
              <p:nvPr/>
            </p:nvSpPr>
            <p:spPr bwMode="auto">
              <a:xfrm>
                <a:off x="5280" y="399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2" name="Line 1450"/>
              <p:cNvSpPr>
                <a:spLocks noChangeShapeType="1"/>
              </p:cNvSpPr>
              <p:nvPr/>
            </p:nvSpPr>
            <p:spPr bwMode="auto">
              <a:xfrm>
                <a:off x="5268" y="400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3" name="Line 1451"/>
              <p:cNvSpPr>
                <a:spLocks noChangeShapeType="1"/>
              </p:cNvSpPr>
              <p:nvPr/>
            </p:nvSpPr>
            <p:spPr bwMode="auto">
              <a:xfrm>
                <a:off x="5306" y="4003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4" name="Line 1452"/>
              <p:cNvSpPr>
                <a:spLocks noChangeShapeType="1"/>
              </p:cNvSpPr>
              <p:nvPr/>
            </p:nvSpPr>
            <p:spPr bwMode="auto">
              <a:xfrm>
                <a:off x="5294" y="4010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5" name="Line 1453"/>
              <p:cNvSpPr>
                <a:spLocks noChangeShapeType="1"/>
              </p:cNvSpPr>
              <p:nvPr/>
            </p:nvSpPr>
            <p:spPr bwMode="auto">
              <a:xfrm>
                <a:off x="5332" y="4008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6" name="Line 1454"/>
              <p:cNvSpPr>
                <a:spLocks noChangeShapeType="1"/>
              </p:cNvSpPr>
              <p:nvPr/>
            </p:nvSpPr>
            <p:spPr bwMode="auto">
              <a:xfrm>
                <a:off x="5320" y="4015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7" name="Line 1455"/>
              <p:cNvSpPr>
                <a:spLocks noChangeShapeType="1"/>
              </p:cNvSpPr>
              <p:nvPr/>
            </p:nvSpPr>
            <p:spPr bwMode="auto">
              <a:xfrm>
                <a:off x="5358" y="4006"/>
                <a:ext cx="1" cy="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8" name="Line 1456"/>
              <p:cNvSpPr>
                <a:spLocks noChangeShapeType="1"/>
              </p:cNvSpPr>
              <p:nvPr/>
            </p:nvSpPr>
            <p:spPr bwMode="auto">
              <a:xfrm>
                <a:off x="5346" y="401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99" name="Line 1457"/>
              <p:cNvSpPr>
                <a:spLocks noChangeShapeType="1"/>
              </p:cNvSpPr>
              <p:nvPr/>
            </p:nvSpPr>
            <p:spPr bwMode="auto">
              <a:xfrm>
                <a:off x="5385" y="4011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0" name="Line 1458"/>
              <p:cNvSpPr>
                <a:spLocks noChangeShapeType="1"/>
              </p:cNvSpPr>
              <p:nvPr/>
            </p:nvSpPr>
            <p:spPr bwMode="auto">
              <a:xfrm>
                <a:off x="5373" y="401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1" name="Line 1459"/>
              <p:cNvSpPr>
                <a:spLocks noChangeShapeType="1"/>
              </p:cNvSpPr>
              <p:nvPr/>
            </p:nvSpPr>
            <p:spPr bwMode="auto">
              <a:xfrm>
                <a:off x="5410" y="4023"/>
                <a:ext cx="1" cy="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2" name="Line 1460"/>
              <p:cNvSpPr>
                <a:spLocks noChangeShapeType="1"/>
              </p:cNvSpPr>
              <p:nvPr/>
            </p:nvSpPr>
            <p:spPr bwMode="auto">
              <a:xfrm>
                <a:off x="5399" y="402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3" name="Line 1461"/>
              <p:cNvSpPr>
                <a:spLocks noChangeShapeType="1"/>
              </p:cNvSpPr>
              <p:nvPr/>
            </p:nvSpPr>
            <p:spPr bwMode="auto">
              <a:xfrm>
                <a:off x="5436" y="4024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4" name="Line 1462"/>
              <p:cNvSpPr>
                <a:spLocks noChangeShapeType="1"/>
              </p:cNvSpPr>
              <p:nvPr/>
            </p:nvSpPr>
            <p:spPr bwMode="auto">
              <a:xfrm>
                <a:off x="5425" y="4031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5" name="Line 1463"/>
              <p:cNvSpPr>
                <a:spLocks noChangeShapeType="1"/>
              </p:cNvSpPr>
              <p:nvPr/>
            </p:nvSpPr>
            <p:spPr bwMode="auto">
              <a:xfrm>
                <a:off x="5462" y="4032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6" name="Line 1464"/>
              <p:cNvSpPr>
                <a:spLocks noChangeShapeType="1"/>
              </p:cNvSpPr>
              <p:nvPr/>
            </p:nvSpPr>
            <p:spPr bwMode="auto">
              <a:xfrm>
                <a:off x="5451" y="40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7" name="Line 1465"/>
              <p:cNvSpPr>
                <a:spLocks noChangeShapeType="1"/>
              </p:cNvSpPr>
              <p:nvPr/>
            </p:nvSpPr>
            <p:spPr bwMode="auto">
              <a:xfrm>
                <a:off x="5488" y="403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8" name="Line 1466"/>
              <p:cNvSpPr>
                <a:spLocks noChangeShapeType="1"/>
              </p:cNvSpPr>
              <p:nvPr/>
            </p:nvSpPr>
            <p:spPr bwMode="auto">
              <a:xfrm>
                <a:off x="5477" y="4042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09" name="Line 1467"/>
              <p:cNvSpPr>
                <a:spLocks noChangeShapeType="1"/>
              </p:cNvSpPr>
              <p:nvPr/>
            </p:nvSpPr>
            <p:spPr bwMode="auto">
              <a:xfrm>
                <a:off x="5515" y="4039"/>
                <a:ext cx="1" cy="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0" name="Line 1468"/>
              <p:cNvSpPr>
                <a:spLocks noChangeShapeType="1"/>
              </p:cNvSpPr>
              <p:nvPr/>
            </p:nvSpPr>
            <p:spPr bwMode="auto">
              <a:xfrm>
                <a:off x="5503" y="404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1" name="Line 1469"/>
              <p:cNvSpPr>
                <a:spLocks noChangeShapeType="1"/>
              </p:cNvSpPr>
              <p:nvPr/>
            </p:nvSpPr>
            <p:spPr bwMode="auto">
              <a:xfrm>
                <a:off x="5541" y="4039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2" name="Line 1470"/>
              <p:cNvSpPr>
                <a:spLocks noChangeShapeType="1"/>
              </p:cNvSpPr>
              <p:nvPr/>
            </p:nvSpPr>
            <p:spPr bwMode="auto">
              <a:xfrm>
                <a:off x="5529" y="404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3" name="Line 1471"/>
              <p:cNvSpPr>
                <a:spLocks noChangeShapeType="1"/>
              </p:cNvSpPr>
              <p:nvPr/>
            </p:nvSpPr>
            <p:spPr bwMode="auto">
              <a:xfrm>
                <a:off x="5567" y="4050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4" name="Line 1472"/>
              <p:cNvSpPr>
                <a:spLocks noChangeShapeType="1"/>
              </p:cNvSpPr>
              <p:nvPr/>
            </p:nvSpPr>
            <p:spPr bwMode="auto">
              <a:xfrm>
                <a:off x="5555" y="405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5" name="Line 1473"/>
              <p:cNvSpPr>
                <a:spLocks noChangeShapeType="1"/>
              </p:cNvSpPr>
              <p:nvPr/>
            </p:nvSpPr>
            <p:spPr bwMode="auto">
              <a:xfrm>
                <a:off x="5593" y="4055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6" name="Line 1474"/>
              <p:cNvSpPr>
                <a:spLocks noChangeShapeType="1"/>
              </p:cNvSpPr>
              <p:nvPr/>
            </p:nvSpPr>
            <p:spPr bwMode="auto">
              <a:xfrm>
                <a:off x="5581" y="4066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7" name="Line 1475"/>
              <p:cNvSpPr>
                <a:spLocks noChangeShapeType="1"/>
              </p:cNvSpPr>
              <p:nvPr/>
            </p:nvSpPr>
            <p:spPr bwMode="auto">
              <a:xfrm>
                <a:off x="5619" y="4062"/>
                <a:ext cx="1" cy="1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8" name="Line 1476"/>
              <p:cNvSpPr>
                <a:spLocks noChangeShapeType="1"/>
              </p:cNvSpPr>
              <p:nvPr/>
            </p:nvSpPr>
            <p:spPr bwMode="auto">
              <a:xfrm>
                <a:off x="5607" y="407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19" name="Line 1477"/>
              <p:cNvSpPr>
                <a:spLocks noChangeShapeType="1"/>
              </p:cNvSpPr>
              <p:nvPr/>
            </p:nvSpPr>
            <p:spPr bwMode="auto">
              <a:xfrm>
                <a:off x="5645" y="4071"/>
                <a:ext cx="1" cy="1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0" name="Line 1478"/>
              <p:cNvSpPr>
                <a:spLocks noChangeShapeType="1"/>
              </p:cNvSpPr>
              <p:nvPr/>
            </p:nvSpPr>
            <p:spPr bwMode="auto">
              <a:xfrm>
                <a:off x="5634" y="4084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1" name="Line 1479"/>
              <p:cNvSpPr>
                <a:spLocks noChangeShapeType="1"/>
              </p:cNvSpPr>
              <p:nvPr/>
            </p:nvSpPr>
            <p:spPr bwMode="auto">
              <a:xfrm>
                <a:off x="5671" y="4078"/>
                <a:ext cx="1" cy="1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2" name="Line 1480"/>
              <p:cNvSpPr>
                <a:spLocks noChangeShapeType="1"/>
              </p:cNvSpPr>
              <p:nvPr/>
            </p:nvSpPr>
            <p:spPr bwMode="auto">
              <a:xfrm>
                <a:off x="5660" y="4088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3" name="Line 1481"/>
              <p:cNvSpPr>
                <a:spLocks noChangeShapeType="1"/>
              </p:cNvSpPr>
              <p:nvPr/>
            </p:nvSpPr>
            <p:spPr bwMode="auto">
              <a:xfrm>
                <a:off x="5697" y="4085"/>
                <a:ext cx="1" cy="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4" name="Line 1482"/>
              <p:cNvSpPr>
                <a:spLocks noChangeShapeType="1"/>
              </p:cNvSpPr>
              <p:nvPr/>
            </p:nvSpPr>
            <p:spPr bwMode="auto">
              <a:xfrm>
                <a:off x="5686" y="4093"/>
                <a:ext cx="2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5" name="Line 1483"/>
              <p:cNvSpPr>
                <a:spLocks noChangeShapeType="1"/>
              </p:cNvSpPr>
              <p:nvPr/>
            </p:nvSpPr>
            <p:spPr bwMode="auto">
              <a:xfrm>
                <a:off x="5723" y="4093"/>
                <a:ext cx="1" cy="9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6" name="Line 1484"/>
              <p:cNvSpPr>
                <a:spLocks noChangeShapeType="1"/>
              </p:cNvSpPr>
              <p:nvPr/>
            </p:nvSpPr>
            <p:spPr bwMode="auto">
              <a:xfrm>
                <a:off x="5711" y="4102"/>
                <a:ext cx="25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27" name="Rectangle 1485"/>
              <p:cNvSpPr>
                <a:spLocks noChangeArrowheads="1"/>
              </p:cNvSpPr>
              <p:nvPr/>
            </p:nvSpPr>
            <p:spPr bwMode="auto">
              <a:xfrm>
                <a:off x="2763" y="414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8" name="Rectangle 1486"/>
              <p:cNvSpPr>
                <a:spLocks noChangeArrowheads="1"/>
              </p:cNvSpPr>
              <p:nvPr/>
            </p:nvSpPr>
            <p:spPr bwMode="auto">
              <a:xfrm>
                <a:off x="2789" y="40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9" name="Rectangle 1487"/>
              <p:cNvSpPr>
                <a:spLocks noChangeArrowheads="1"/>
              </p:cNvSpPr>
              <p:nvPr/>
            </p:nvSpPr>
            <p:spPr bwMode="auto">
              <a:xfrm>
                <a:off x="2815" y="39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0" name="Rectangle 1488"/>
              <p:cNvSpPr>
                <a:spLocks noChangeArrowheads="1"/>
              </p:cNvSpPr>
              <p:nvPr/>
            </p:nvSpPr>
            <p:spPr bwMode="auto">
              <a:xfrm>
                <a:off x="2841" y="3912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1" name="Rectangle 1489"/>
              <p:cNvSpPr>
                <a:spLocks noChangeArrowheads="1"/>
              </p:cNvSpPr>
              <p:nvPr/>
            </p:nvSpPr>
            <p:spPr bwMode="auto">
              <a:xfrm>
                <a:off x="2867" y="3911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2" name="Rectangle 1490"/>
              <p:cNvSpPr>
                <a:spLocks noChangeArrowheads="1"/>
              </p:cNvSpPr>
              <p:nvPr/>
            </p:nvSpPr>
            <p:spPr bwMode="auto">
              <a:xfrm>
                <a:off x="2893" y="3907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3" name="Rectangle 1491"/>
              <p:cNvSpPr>
                <a:spLocks noChangeArrowheads="1"/>
              </p:cNvSpPr>
              <p:nvPr/>
            </p:nvSpPr>
            <p:spPr bwMode="auto">
              <a:xfrm>
                <a:off x="2919" y="3905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4" name="Rectangle 1492"/>
              <p:cNvSpPr>
                <a:spLocks noChangeArrowheads="1"/>
              </p:cNvSpPr>
              <p:nvPr/>
            </p:nvSpPr>
            <p:spPr bwMode="auto">
              <a:xfrm>
                <a:off x="2945" y="3898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5" name="Rectangle 1493"/>
              <p:cNvSpPr>
                <a:spLocks noChangeArrowheads="1"/>
              </p:cNvSpPr>
              <p:nvPr/>
            </p:nvSpPr>
            <p:spPr bwMode="auto">
              <a:xfrm>
                <a:off x="2972" y="389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6" name="Rectangle 1494"/>
              <p:cNvSpPr>
                <a:spLocks noChangeArrowheads="1"/>
              </p:cNvSpPr>
              <p:nvPr/>
            </p:nvSpPr>
            <p:spPr bwMode="auto">
              <a:xfrm>
                <a:off x="2998" y="388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7" name="Rectangle 1495"/>
              <p:cNvSpPr>
                <a:spLocks noChangeArrowheads="1"/>
              </p:cNvSpPr>
              <p:nvPr/>
            </p:nvSpPr>
            <p:spPr bwMode="auto">
              <a:xfrm>
                <a:off x="3024" y="388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8" name="Rectangle 1496"/>
              <p:cNvSpPr>
                <a:spLocks noChangeArrowheads="1"/>
              </p:cNvSpPr>
              <p:nvPr/>
            </p:nvSpPr>
            <p:spPr bwMode="auto">
              <a:xfrm>
                <a:off x="3050" y="387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9" name="Rectangle 1497"/>
              <p:cNvSpPr>
                <a:spLocks noChangeArrowheads="1"/>
              </p:cNvSpPr>
              <p:nvPr/>
            </p:nvSpPr>
            <p:spPr bwMode="auto">
              <a:xfrm>
                <a:off x="3076" y="386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0" name="Rectangle 1498"/>
              <p:cNvSpPr>
                <a:spLocks noChangeArrowheads="1"/>
              </p:cNvSpPr>
              <p:nvPr/>
            </p:nvSpPr>
            <p:spPr bwMode="auto">
              <a:xfrm>
                <a:off x="3102" y="3858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1" name="Rectangle 1499"/>
              <p:cNvSpPr>
                <a:spLocks noChangeArrowheads="1"/>
              </p:cNvSpPr>
              <p:nvPr/>
            </p:nvSpPr>
            <p:spPr bwMode="auto">
              <a:xfrm>
                <a:off x="3128" y="3849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2" name="Rectangle 1500"/>
              <p:cNvSpPr>
                <a:spLocks noChangeArrowheads="1"/>
              </p:cNvSpPr>
              <p:nvPr/>
            </p:nvSpPr>
            <p:spPr bwMode="auto">
              <a:xfrm>
                <a:off x="3154" y="3851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3" name="Rectangle 1501"/>
              <p:cNvSpPr>
                <a:spLocks noChangeArrowheads="1"/>
              </p:cNvSpPr>
              <p:nvPr/>
            </p:nvSpPr>
            <p:spPr bwMode="auto">
              <a:xfrm>
                <a:off x="3180" y="385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4" name="Rectangle 1502"/>
              <p:cNvSpPr>
                <a:spLocks noChangeArrowheads="1"/>
              </p:cNvSpPr>
              <p:nvPr/>
            </p:nvSpPr>
            <p:spPr bwMode="auto">
              <a:xfrm>
                <a:off x="3206" y="384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5" name="Rectangle 1503"/>
              <p:cNvSpPr>
                <a:spLocks noChangeArrowheads="1"/>
              </p:cNvSpPr>
              <p:nvPr/>
            </p:nvSpPr>
            <p:spPr bwMode="auto">
              <a:xfrm>
                <a:off x="3233" y="384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6" name="Rectangle 1504"/>
              <p:cNvSpPr>
                <a:spLocks noChangeArrowheads="1"/>
              </p:cNvSpPr>
              <p:nvPr/>
            </p:nvSpPr>
            <p:spPr bwMode="auto">
              <a:xfrm>
                <a:off x="3259" y="384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7" name="Rectangle 1505"/>
              <p:cNvSpPr>
                <a:spLocks noChangeArrowheads="1"/>
              </p:cNvSpPr>
              <p:nvPr/>
            </p:nvSpPr>
            <p:spPr bwMode="auto">
              <a:xfrm>
                <a:off x="3285" y="382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8" name="Rectangle 1506"/>
              <p:cNvSpPr>
                <a:spLocks noChangeArrowheads="1"/>
              </p:cNvSpPr>
              <p:nvPr/>
            </p:nvSpPr>
            <p:spPr bwMode="auto">
              <a:xfrm>
                <a:off x="3311" y="381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9" name="Rectangle 1507"/>
              <p:cNvSpPr>
                <a:spLocks noChangeArrowheads="1"/>
              </p:cNvSpPr>
              <p:nvPr/>
            </p:nvSpPr>
            <p:spPr bwMode="auto">
              <a:xfrm>
                <a:off x="3337" y="380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0" name="Rectangle 1508"/>
              <p:cNvSpPr>
                <a:spLocks noChangeArrowheads="1"/>
              </p:cNvSpPr>
              <p:nvPr/>
            </p:nvSpPr>
            <p:spPr bwMode="auto">
              <a:xfrm>
                <a:off x="3363" y="379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1" name="Rectangle 1509"/>
              <p:cNvSpPr>
                <a:spLocks noChangeArrowheads="1"/>
              </p:cNvSpPr>
              <p:nvPr/>
            </p:nvSpPr>
            <p:spPr bwMode="auto">
              <a:xfrm>
                <a:off x="3389" y="378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2" name="Rectangle 1510"/>
              <p:cNvSpPr>
                <a:spLocks noChangeArrowheads="1"/>
              </p:cNvSpPr>
              <p:nvPr/>
            </p:nvSpPr>
            <p:spPr bwMode="auto">
              <a:xfrm>
                <a:off x="3415" y="376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3" name="Rectangle 1511"/>
              <p:cNvSpPr>
                <a:spLocks noChangeArrowheads="1"/>
              </p:cNvSpPr>
              <p:nvPr/>
            </p:nvSpPr>
            <p:spPr bwMode="auto">
              <a:xfrm>
                <a:off x="3441" y="375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4" name="Rectangle 1512"/>
              <p:cNvSpPr>
                <a:spLocks noChangeArrowheads="1"/>
              </p:cNvSpPr>
              <p:nvPr/>
            </p:nvSpPr>
            <p:spPr bwMode="auto">
              <a:xfrm>
                <a:off x="3468" y="374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5" name="Rectangle 1513"/>
              <p:cNvSpPr>
                <a:spLocks noChangeArrowheads="1"/>
              </p:cNvSpPr>
              <p:nvPr/>
            </p:nvSpPr>
            <p:spPr bwMode="auto">
              <a:xfrm>
                <a:off x="3494" y="373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6" name="Rectangle 1514"/>
              <p:cNvSpPr>
                <a:spLocks noChangeArrowheads="1"/>
              </p:cNvSpPr>
              <p:nvPr/>
            </p:nvSpPr>
            <p:spPr bwMode="auto">
              <a:xfrm>
                <a:off x="3520" y="371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7" name="Rectangle 1515"/>
              <p:cNvSpPr>
                <a:spLocks noChangeArrowheads="1"/>
              </p:cNvSpPr>
              <p:nvPr/>
            </p:nvSpPr>
            <p:spPr bwMode="auto">
              <a:xfrm>
                <a:off x="3546" y="370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8" name="Rectangle 1516"/>
              <p:cNvSpPr>
                <a:spLocks noChangeArrowheads="1"/>
              </p:cNvSpPr>
              <p:nvPr/>
            </p:nvSpPr>
            <p:spPr bwMode="auto">
              <a:xfrm>
                <a:off x="3572" y="3689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9" name="Rectangle 1517"/>
              <p:cNvSpPr>
                <a:spLocks noChangeArrowheads="1"/>
              </p:cNvSpPr>
              <p:nvPr/>
            </p:nvSpPr>
            <p:spPr bwMode="auto">
              <a:xfrm>
                <a:off x="3598" y="366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0" name="Rectangle 1518"/>
              <p:cNvSpPr>
                <a:spLocks noChangeArrowheads="1"/>
              </p:cNvSpPr>
              <p:nvPr/>
            </p:nvSpPr>
            <p:spPr bwMode="auto">
              <a:xfrm>
                <a:off x="3624" y="3645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1" name="Rectangle 1519"/>
              <p:cNvSpPr>
                <a:spLocks noChangeArrowheads="1"/>
              </p:cNvSpPr>
              <p:nvPr/>
            </p:nvSpPr>
            <p:spPr bwMode="auto">
              <a:xfrm>
                <a:off x="3650" y="363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2" name="Rectangle 1520"/>
              <p:cNvSpPr>
                <a:spLocks noChangeArrowheads="1"/>
              </p:cNvSpPr>
              <p:nvPr/>
            </p:nvSpPr>
            <p:spPr bwMode="auto">
              <a:xfrm>
                <a:off x="3676" y="361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3" name="Rectangle 1521"/>
              <p:cNvSpPr>
                <a:spLocks noChangeArrowheads="1"/>
              </p:cNvSpPr>
              <p:nvPr/>
            </p:nvSpPr>
            <p:spPr bwMode="auto">
              <a:xfrm>
                <a:off x="3702" y="359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4" name="Rectangle 1522"/>
              <p:cNvSpPr>
                <a:spLocks noChangeArrowheads="1"/>
              </p:cNvSpPr>
              <p:nvPr/>
            </p:nvSpPr>
            <p:spPr bwMode="auto">
              <a:xfrm>
                <a:off x="3729" y="357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5" name="Rectangle 1523"/>
              <p:cNvSpPr>
                <a:spLocks noChangeArrowheads="1"/>
              </p:cNvSpPr>
              <p:nvPr/>
            </p:nvSpPr>
            <p:spPr bwMode="auto">
              <a:xfrm>
                <a:off x="3755" y="3545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6" name="Rectangle 1524"/>
              <p:cNvSpPr>
                <a:spLocks noChangeArrowheads="1"/>
              </p:cNvSpPr>
              <p:nvPr/>
            </p:nvSpPr>
            <p:spPr bwMode="auto">
              <a:xfrm>
                <a:off x="3781" y="35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7" name="Rectangle 1525"/>
              <p:cNvSpPr>
                <a:spLocks noChangeArrowheads="1"/>
              </p:cNvSpPr>
              <p:nvPr/>
            </p:nvSpPr>
            <p:spPr bwMode="auto">
              <a:xfrm>
                <a:off x="3807" y="350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8" name="Rectangle 1526"/>
              <p:cNvSpPr>
                <a:spLocks noChangeArrowheads="1"/>
              </p:cNvSpPr>
              <p:nvPr/>
            </p:nvSpPr>
            <p:spPr bwMode="auto">
              <a:xfrm>
                <a:off x="3833" y="348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9" name="Rectangle 1527"/>
              <p:cNvSpPr>
                <a:spLocks noChangeArrowheads="1"/>
              </p:cNvSpPr>
              <p:nvPr/>
            </p:nvSpPr>
            <p:spPr bwMode="auto">
              <a:xfrm>
                <a:off x="3859" y="3457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0" name="Rectangle 1528"/>
              <p:cNvSpPr>
                <a:spLocks noChangeArrowheads="1"/>
              </p:cNvSpPr>
              <p:nvPr/>
            </p:nvSpPr>
            <p:spPr bwMode="auto">
              <a:xfrm>
                <a:off x="3885" y="3405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1" name="Rectangle 1529"/>
              <p:cNvSpPr>
                <a:spLocks noChangeArrowheads="1"/>
              </p:cNvSpPr>
              <p:nvPr/>
            </p:nvSpPr>
            <p:spPr bwMode="auto">
              <a:xfrm>
                <a:off x="3911" y="336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2" name="Rectangle 1530"/>
              <p:cNvSpPr>
                <a:spLocks noChangeArrowheads="1"/>
              </p:cNvSpPr>
              <p:nvPr/>
            </p:nvSpPr>
            <p:spPr bwMode="auto">
              <a:xfrm>
                <a:off x="3937" y="331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3" name="Rectangle 1531"/>
              <p:cNvSpPr>
                <a:spLocks noChangeArrowheads="1"/>
              </p:cNvSpPr>
              <p:nvPr/>
            </p:nvSpPr>
            <p:spPr bwMode="auto">
              <a:xfrm>
                <a:off x="3963" y="325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4" name="Rectangle 1532"/>
              <p:cNvSpPr>
                <a:spLocks noChangeArrowheads="1"/>
              </p:cNvSpPr>
              <p:nvPr/>
            </p:nvSpPr>
            <p:spPr bwMode="auto">
              <a:xfrm>
                <a:off x="3990" y="318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5" name="Rectangle 1533"/>
              <p:cNvSpPr>
                <a:spLocks noChangeArrowheads="1"/>
              </p:cNvSpPr>
              <p:nvPr/>
            </p:nvSpPr>
            <p:spPr bwMode="auto">
              <a:xfrm>
                <a:off x="4016" y="309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6" name="Rectangle 1534"/>
              <p:cNvSpPr>
                <a:spLocks noChangeArrowheads="1"/>
              </p:cNvSpPr>
              <p:nvPr/>
            </p:nvSpPr>
            <p:spPr bwMode="auto">
              <a:xfrm>
                <a:off x="4042" y="293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7" name="Rectangle 1535"/>
              <p:cNvSpPr>
                <a:spLocks noChangeArrowheads="1"/>
              </p:cNvSpPr>
              <p:nvPr/>
            </p:nvSpPr>
            <p:spPr bwMode="auto">
              <a:xfrm>
                <a:off x="4068" y="2931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8" name="Rectangle 1536"/>
              <p:cNvSpPr>
                <a:spLocks noChangeArrowheads="1"/>
              </p:cNvSpPr>
              <p:nvPr/>
            </p:nvSpPr>
            <p:spPr bwMode="auto">
              <a:xfrm>
                <a:off x="4094" y="309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9" name="Rectangle 1537"/>
              <p:cNvSpPr>
                <a:spLocks noChangeArrowheads="1"/>
              </p:cNvSpPr>
              <p:nvPr/>
            </p:nvSpPr>
            <p:spPr bwMode="auto">
              <a:xfrm>
                <a:off x="4120" y="3179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0" name="Rectangle 1538"/>
              <p:cNvSpPr>
                <a:spLocks noChangeArrowheads="1"/>
              </p:cNvSpPr>
              <p:nvPr/>
            </p:nvSpPr>
            <p:spPr bwMode="auto">
              <a:xfrm>
                <a:off x="4146" y="324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1" name="Rectangle 1539"/>
              <p:cNvSpPr>
                <a:spLocks noChangeArrowheads="1"/>
              </p:cNvSpPr>
              <p:nvPr/>
            </p:nvSpPr>
            <p:spPr bwMode="auto">
              <a:xfrm>
                <a:off x="4172" y="330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2" name="Rectangle 1540"/>
              <p:cNvSpPr>
                <a:spLocks noChangeArrowheads="1"/>
              </p:cNvSpPr>
              <p:nvPr/>
            </p:nvSpPr>
            <p:spPr bwMode="auto">
              <a:xfrm>
                <a:off x="4198" y="335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3" name="Rectangle 1541"/>
              <p:cNvSpPr>
                <a:spLocks noChangeArrowheads="1"/>
              </p:cNvSpPr>
              <p:nvPr/>
            </p:nvSpPr>
            <p:spPr bwMode="auto">
              <a:xfrm>
                <a:off x="4225" y="340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4" name="Rectangle 1542"/>
              <p:cNvSpPr>
                <a:spLocks noChangeArrowheads="1"/>
              </p:cNvSpPr>
              <p:nvPr/>
            </p:nvSpPr>
            <p:spPr bwMode="auto">
              <a:xfrm>
                <a:off x="4251" y="3449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5" name="Rectangle 1543"/>
              <p:cNvSpPr>
                <a:spLocks noChangeArrowheads="1"/>
              </p:cNvSpPr>
              <p:nvPr/>
            </p:nvSpPr>
            <p:spPr bwMode="auto">
              <a:xfrm>
                <a:off x="4276" y="3477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6" name="Rectangle 1544"/>
              <p:cNvSpPr>
                <a:spLocks noChangeArrowheads="1"/>
              </p:cNvSpPr>
              <p:nvPr/>
            </p:nvSpPr>
            <p:spPr bwMode="auto">
              <a:xfrm>
                <a:off x="4302" y="3492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7" name="Rectangle 1545"/>
              <p:cNvSpPr>
                <a:spLocks noChangeArrowheads="1"/>
              </p:cNvSpPr>
              <p:nvPr/>
            </p:nvSpPr>
            <p:spPr bwMode="auto">
              <a:xfrm>
                <a:off x="4328" y="3511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8" name="Rectangle 1546"/>
              <p:cNvSpPr>
                <a:spLocks noChangeArrowheads="1"/>
              </p:cNvSpPr>
              <p:nvPr/>
            </p:nvSpPr>
            <p:spPr bwMode="auto">
              <a:xfrm>
                <a:off x="4355" y="3532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9" name="Rectangle 1547"/>
              <p:cNvSpPr>
                <a:spLocks noChangeArrowheads="1"/>
              </p:cNvSpPr>
              <p:nvPr/>
            </p:nvSpPr>
            <p:spPr bwMode="auto">
              <a:xfrm>
                <a:off x="4381" y="355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0" name="Rectangle 1548"/>
              <p:cNvSpPr>
                <a:spLocks noChangeArrowheads="1"/>
              </p:cNvSpPr>
              <p:nvPr/>
            </p:nvSpPr>
            <p:spPr bwMode="auto">
              <a:xfrm>
                <a:off x="4407" y="357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1" name="Rectangle 1549"/>
              <p:cNvSpPr>
                <a:spLocks noChangeArrowheads="1"/>
              </p:cNvSpPr>
              <p:nvPr/>
            </p:nvSpPr>
            <p:spPr bwMode="auto">
              <a:xfrm>
                <a:off x="4433" y="359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2" name="Rectangle 1550"/>
              <p:cNvSpPr>
                <a:spLocks noChangeArrowheads="1"/>
              </p:cNvSpPr>
              <p:nvPr/>
            </p:nvSpPr>
            <p:spPr bwMode="auto">
              <a:xfrm>
                <a:off x="4459" y="3609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3" name="Rectangle 1551"/>
              <p:cNvSpPr>
                <a:spLocks noChangeArrowheads="1"/>
              </p:cNvSpPr>
              <p:nvPr/>
            </p:nvSpPr>
            <p:spPr bwMode="auto">
              <a:xfrm>
                <a:off x="4485" y="3629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4" name="Rectangle 1552"/>
              <p:cNvSpPr>
                <a:spLocks noChangeArrowheads="1"/>
              </p:cNvSpPr>
              <p:nvPr/>
            </p:nvSpPr>
            <p:spPr bwMode="auto">
              <a:xfrm>
                <a:off x="4511" y="3645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5" name="Rectangle 1553"/>
              <p:cNvSpPr>
                <a:spLocks noChangeArrowheads="1"/>
              </p:cNvSpPr>
              <p:nvPr/>
            </p:nvSpPr>
            <p:spPr bwMode="auto">
              <a:xfrm>
                <a:off x="4537" y="3663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6" name="Rectangle 1554"/>
              <p:cNvSpPr>
                <a:spLocks noChangeArrowheads="1"/>
              </p:cNvSpPr>
              <p:nvPr/>
            </p:nvSpPr>
            <p:spPr bwMode="auto">
              <a:xfrm>
                <a:off x="4563" y="3683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7" name="Rectangle 1555"/>
              <p:cNvSpPr>
                <a:spLocks noChangeArrowheads="1"/>
              </p:cNvSpPr>
              <p:nvPr/>
            </p:nvSpPr>
            <p:spPr bwMode="auto">
              <a:xfrm>
                <a:off x="4589" y="3699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" name="Rectangle 1556"/>
              <p:cNvSpPr>
                <a:spLocks noChangeArrowheads="1"/>
              </p:cNvSpPr>
              <p:nvPr/>
            </p:nvSpPr>
            <p:spPr bwMode="auto">
              <a:xfrm>
                <a:off x="4616" y="371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" name="Rectangle 1557"/>
              <p:cNvSpPr>
                <a:spLocks noChangeArrowheads="1"/>
              </p:cNvSpPr>
              <p:nvPr/>
            </p:nvSpPr>
            <p:spPr bwMode="auto">
              <a:xfrm>
                <a:off x="4642" y="3728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" name="Rectangle 1558"/>
              <p:cNvSpPr>
                <a:spLocks noChangeArrowheads="1"/>
              </p:cNvSpPr>
              <p:nvPr/>
            </p:nvSpPr>
            <p:spPr bwMode="auto">
              <a:xfrm>
                <a:off x="4668" y="3741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" name="Rectangle 1559"/>
              <p:cNvSpPr>
                <a:spLocks noChangeArrowheads="1"/>
              </p:cNvSpPr>
              <p:nvPr/>
            </p:nvSpPr>
            <p:spPr bwMode="auto">
              <a:xfrm>
                <a:off x="4694" y="375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" name="Rectangle 1560"/>
              <p:cNvSpPr>
                <a:spLocks noChangeArrowheads="1"/>
              </p:cNvSpPr>
              <p:nvPr/>
            </p:nvSpPr>
            <p:spPr bwMode="auto">
              <a:xfrm>
                <a:off x="4720" y="376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" name="Rectangle 1561"/>
              <p:cNvSpPr>
                <a:spLocks noChangeArrowheads="1"/>
              </p:cNvSpPr>
              <p:nvPr/>
            </p:nvSpPr>
            <p:spPr bwMode="auto">
              <a:xfrm>
                <a:off x="4746" y="3778"/>
                <a:ext cx="24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4" name="Rectangle 1562"/>
              <p:cNvSpPr>
                <a:spLocks noChangeArrowheads="1"/>
              </p:cNvSpPr>
              <p:nvPr/>
            </p:nvSpPr>
            <p:spPr bwMode="auto">
              <a:xfrm>
                <a:off x="4772" y="3793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5" name="Rectangle 1563"/>
              <p:cNvSpPr>
                <a:spLocks noChangeArrowheads="1"/>
              </p:cNvSpPr>
              <p:nvPr/>
            </p:nvSpPr>
            <p:spPr bwMode="auto">
              <a:xfrm>
                <a:off x="4798" y="3806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6" name="Rectangle 1564"/>
              <p:cNvSpPr>
                <a:spLocks noChangeArrowheads="1"/>
              </p:cNvSpPr>
              <p:nvPr/>
            </p:nvSpPr>
            <p:spPr bwMode="auto">
              <a:xfrm>
                <a:off x="4824" y="3813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7" name="Rectangle 1565"/>
              <p:cNvSpPr>
                <a:spLocks noChangeArrowheads="1"/>
              </p:cNvSpPr>
              <p:nvPr/>
            </p:nvSpPr>
            <p:spPr bwMode="auto">
              <a:xfrm>
                <a:off x="4850" y="38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8" name="Rectangle 1566"/>
              <p:cNvSpPr>
                <a:spLocks noChangeArrowheads="1"/>
              </p:cNvSpPr>
              <p:nvPr/>
            </p:nvSpPr>
            <p:spPr bwMode="auto">
              <a:xfrm>
                <a:off x="4877" y="382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9" name="Rectangle 1567"/>
              <p:cNvSpPr>
                <a:spLocks noChangeArrowheads="1"/>
              </p:cNvSpPr>
              <p:nvPr/>
            </p:nvSpPr>
            <p:spPr bwMode="auto">
              <a:xfrm>
                <a:off x="4903" y="3827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0" name="Rectangle 1568"/>
              <p:cNvSpPr>
                <a:spLocks noChangeArrowheads="1"/>
              </p:cNvSpPr>
              <p:nvPr/>
            </p:nvSpPr>
            <p:spPr bwMode="auto">
              <a:xfrm>
                <a:off x="4929" y="382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1" name="Rectangle 1569"/>
              <p:cNvSpPr>
                <a:spLocks noChangeArrowheads="1"/>
              </p:cNvSpPr>
              <p:nvPr/>
            </p:nvSpPr>
            <p:spPr bwMode="auto">
              <a:xfrm>
                <a:off x="4955" y="383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2" name="Rectangle 1570"/>
              <p:cNvSpPr>
                <a:spLocks noChangeArrowheads="1"/>
              </p:cNvSpPr>
              <p:nvPr/>
            </p:nvSpPr>
            <p:spPr bwMode="auto">
              <a:xfrm>
                <a:off x="4981" y="384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3" name="Rectangle 1571"/>
              <p:cNvSpPr>
                <a:spLocks noChangeArrowheads="1"/>
              </p:cNvSpPr>
              <p:nvPr/>
            </p:nvSpPr>
            <p:spPr bwMode="auto">
              <a:xfrm>
                <a:off x="5007" y="3854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4" name="Rectangle 1572"/>
              <p:cNvSpPr>
                <a:spLocks noChangeArrowheads="1"/>
              </p:cNvSpPr>
              <p:nvPr/>
            </p:nvSpPr>
            <p:spPr bwMode="auto">
              <a:xfrm>
                <a:off x="5033" y="386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5" name="Rectangle 1573"/>
              <p:cNvSpPr>
                <a:spLocks noChangeArrowheads="1"/>
              </p:cNvSpPr>
              <p:nvPr/>
            </p:nvSpPr>
            <p:spPr bwMode="auto">
              <a:xfrm>
                <a:off x="5059" y="386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6" name="Rectangle 1574"/>
              <p:cNvSpPr>
                <a:spLocks noChangeArrowheads="1"/>
              </p:cNvSpPr>
              <p:nvPr/>
            </p:nvSpPr>
            <p:spPr bwMode="auto">
              <a:xfrm>
                <a:off x="5085" y="387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7" name="Rectangle 1575"/>
              <p:cNvSpPr>
                <a:spLocks noChangeArrowheads="1"/>
              </p:cNvSpPr>
              <p:nvPr/>
            </p:nvSpPr>
            <p:spPr bwMode="auto">
              <a:xfrm>
                <a:off x="5111" y="387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8" name="Rectangle 1576"/>
              <p:cNvSpPr>
                <a:spLocks noChangeArrowheads="1"/>
              </p:cNvSpPr>
              <p:nvPr/>
            </p:nvSpPr>
            <p:spPr bwMode="auto">
              <a:xfrm>
                <a:off x="5138" y="389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9" name="Rectangle 1577"/>
              <p:cNvSpPr>
                <a:spLocks noChangeArrowheads="1"/>
              </p:cNvSpPr>
              <p:nvPr/>
            </p:nvSpPr>
            <p:spPr bwMode="auto">
              <a:xfrm>
                <a:off x="5164" y="3892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0" name="Rectangle 1578"/>
              <p:cNvSpPr>
                <a:spLocks noChangeArrowheads="1"/>
              </p:cNvSpPr>
              <p:nvPr/>
            </p:nvSpPr>
            <p:spPr bwMode="auto">
              <a:xfrm>
                <a:off x="5190" y="389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1" name="Rectangle 1579"/>
              <p:cNvSpPr>
                <a:spLocks noChangeArrowheads="1"/>
              </p:cNvSpPr>
              <p:nvPr/>
            </p:nvSpPr>
            <p:spPr bwMode="auto">
              <a:xfrm>
                <a:off x="5216" y="390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2" name="Rectangle 1580"/>
              <p:cNvSpPr>
                <a:spLocks noChangeArrowheads="1"/>
              </p:cNvSpPr>
              <p:nvPr/>
            </p:nvSpPr>
            <p:spPr bwMode="auto">
              <a:xfrm>
                <a:off x="5242" y="390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3" name="Rectangle 1581"/>
              <p:cNvSpPr>
                <a:spLocks noChangeArrowheads="1"/>
              </p:cNvSpPr>
              <p:nvPr/>
            </p:nvSpPr>
            <p:spPr bwMode="auto">
              <a:xfrm>
                <a:off x="5268" y="3902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4" name="Rectangle 1582"/>
              <p:cNvSpPr>
                <a:spLocks noChangeArrowheads="1"/>
              </p:cNvSpPr>
              <p:nvPr/>
            </p:nvSpPr>
            <p:spPr bwMode="auto">
              <a:xfrm>
                <a:off x="5294" y="390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5" name="Rectangle 1583"/>
              <p:cNvSpPr>
                <a:spLocks noChangeArrowheads="1"/>
              </p:cNvSpPr>
              <p:nvPr/>
            </p:nvSpPr>
            <p:spPr bwMode="auto">
              <a:xfrm>
                <a:off x="5320" y="392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6" name="Rectangle 1584"/>
              <p:cNvSpPr>
                <a:spLocks noChangeArrowheads="1"/>
              </p:cNvSpPr>
              <p:nvPr/>
            </p:nvSpPr>
            <p:spPr bwMode="auto">
              <a:xfrm>
                <a:off x="5346" y="3937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7" name="Rectangle 1585"/>
              <p:cNvSpPr>
                <a:spLocks noChangeArrowheads="1"/>
              </p:cNvSpPr>
              <p:nvPr/>
            </p:nvSpPr>
            <p:spPr bwMode="auto">
              <a:xfrm>
                <a:off x="5373" y="3950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8" name="Rectangle 1586"/>
              <p:cNvSpPr>
                <a:spLocks noChangeArrowheads="1"/>
              </p:cNvSpPr>
              <p:nvPr/>
            </p:nvSpPr>
            <p:spPr bwMode="auto">
              <a:xfrm>
                <a:off x="5399" y="393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9" name="Rectangle 1587"/>
              <p:cNvSpPr>
                <a:spLocks noChangeArrowheads="1"/>
              </p:cNvSpPr>
              <p:nvPr/>
            </p:nvSpPr>
            <p:spPr bwMode="auto">
              <a:xfrm>
                <a:off x="5425" y="3936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0" name="Rectangle 1588"/>
              <p:cNvSpPr>
                <a:spLocks noChangeArrowheads="1"/>
              </p:cNvSpPr>
              <p:nvPr/>
            </p:nvSpPr>
            <p:spPr bwMode="auto">
              <a:xfrm>
                <a:off x="5451" y="395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1" name="Rectangle 1589"/>
              <p:cNvSpPr>
                <a:spLocks noChangeArrowheads="1"/>
              </p:cNvSpPr>
              <p:nvPr/>
            </p:nvSpPr>
            <p:spPr bwMode="auto">
              <a:xfrm>
                <a:off x="5477" y="3961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2" name="Rectangle 1590"/>
              <p:cNvSpPr>
                <a:spLocks noChangeArrowheads="1"/>
              </p:cNvSpPr>
              <p:nvPr/>
            </p:nvSpPr>
            <p:spPr bwMode="auto">
              <a:xfrm>
                <a:off x="5503" y="396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3" name="Rectangle 1591"/>
              <p:cNvSpPr>
                <a:spLocks noChangeArrowheads="1"/>
              </p:cNvSpPr>
              <p:nvPr/>
            </p:nvSpPr>
            <p:spPr bwMode="auto">
              <a:xfrm>
                <a:off x="5529" y="3970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4" name="Rectangle 1592"/>
              <p:cNvSpPr>
                <a:spLocks noChangeArrowheads="1"/>
              </p:cNvSpPr>
              <p:nvPr/>
            </p:nvSpPr>
            <p:spPr bwMode="auto">
              <a:xfrm>
                <a:off x="5555" y="3974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5" name="Rectangle 1593"/>
              <p:cNvSpPr>
                <a:spLocks noChangeArrowheads="1"/>
              </p:cNvSpPr>
              <p:nvPr/>
            </p:nvSpPr>
            <p:spPr bwMode="auto">
              <a:xfrm>
                <a:off x="5581" y="3979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6" name="Rectangle 1594"/>
              <p:cNvSpPr>
                <a:spLocks noChangeArrowheads="1"/>
              </p:cNvSpPr>
              <p:nvPr/>
            </p:nvSpPr>
            <p:spPr bwMode="auto">
              <a:xfrm>
                <a:off x="5607" y="3981"/>
                <a:ext cx="23" cy="24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7" name="Rectangle 1595"/>
              <p:cNvSpPr>
                <a:spLocks noChangeArrowheads="1"/>
              </p:cNvSpPr>
              <p:nvPr/>
            </p:nvSpPr>
            <p:spPr bwMode="auto">
              <a:xfrm>
                <a:off x="5634" y="3987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8" name="Rectangle 1596"/>
              <p:cNvSpPr>
                <a:spLocks noChangeArrowheads="1"/>
              </p:cNvSpPr>
              <p:nvPr/>
            </p:nvSpPr>
            <p:spPr bwMode="auto">
              <a:xfrm>
                <a:off x="5660" y="3998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9" name="Rectangle 1597"/>
              <p:cNvSpPr>
                <a:spLocks noChangeArrowheads="1"/>
              </p:cNvSpPr>
              <p:nvPr/>
            </p:nvSpPr>
            <p:spPr bwMode="auto">
              <a:xfrm>
                <a:off x="5686" y="3995"/>
                <a:ext cx="23" cy="23"/>
              </a:xfrm>
              <a:prstGeom prst="rect">
                <a:avLst/>
              </a:prstGeom>
              <a:solidFill>
                <a:srgbClr val="FF00FF"/>
              </a:solidFill>
              <a:ln w="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0" name="Freeform 1598"/>
              <p:cNvSpPr>
                <a:spLocks/>
              </p:cNvSpPr>
              <p:nvPr/>
            </p:nvSpPr>
            <p:spPr bwMode="auto">
              <a:xfrm>
                <a:off x="2763" y="430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1" name="Freeform 1599"/>
              <p:cNvSpPr>
                <a:spLocks/>
              </p:cNvSpPr>
              <p:nvPr/>
            </p:nvSpPr>
            <p:spPr bwMode="auto">
              <a:xfrm>
                <a:off x="2789" y="411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2" name="Freeform 1600"/>
              <p:cNvSpPr>
                <a:spLocks/>
              </p:cNvSpPr>
              <p:nvPr/>
            </p:nvSpPr>
            <p:spPr bwMode="auto">
              <a:xfrm>
                <a:off x="2815" y="396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3" name="Freeform 1601"/>
              <p:cNvSpPr>
                <a:spLocks/>
              </p:cNvSpPr>
              <p:nvPr/>
            </p:nvSpPr>
            <p:spPr bwMode="auto">
              <a:xfrm>
                <a:off x="2841" y="39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4" name="Freeform 1602"/>
              <p:cNvSpPr>
                <a:spLocks/>
              </p:cNvSpPr>
              <p:nvPr/>
            </p:nvSpPr>
            <p:spPr bwMode="auto">
              <a:xfrm>
                <a:off x="2867" y="392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5" name="Freeform 1603"/>
              <p:cNvSpPr>
                <a:spLocks/>
              </p:cNvSpPr>
              <p:nvPr/>
            </p:nvSpPr>
            <p:spPr bwMode="auto">
              <a:xfrm>
                <a:off x="2893" y="392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6" name="Freeform 1604"/>
              <p:cNvSpPr>
                <a:spLocks/>
              </p:cNvSpPr>
              <p:nvPr/>
            </p:nvSpPr>
            <p:spPr bwMode="auto">
              <a:xfrm>
                <a:off x="2919" y="391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7" name="Freeform 1605"/>
              <p:cNvSpPr>
                <a:spLocks/>
              </p:cNvSpPr>
              <p:nvPr/>
            </p:nvSpPr>
            <p:spPr bwMode="auto">
              <a:xfrm>
                <a:off x="2945" y="390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8" name="Freeform 1606"/>
              <p:cNvSpPr>
                <a:spLocks/>
              </p:cNvSpPr>
              <p:nvPr/>
            </p:nvSpPr>
            <p:spPr bwMode="auto">
              <a:xfrm>
                <a:off x="2972" y="38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9" name="Freeform 1607"/>
              <p:cNvSpPr>
                <a:spLocks/>
              </p:cNvSpPr>
              <p:nvPr/>
            </p:nvSpPr>
            <p:spPr bwMode="auto">
              <a:xfrm>
                <a:off x="2998" y="38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0" name="Freeform 1608"/>
              <p:cNvSpPr>
                <a:spLocks/>
              </p:cNvSpPr>
              <p:nvPr/>
            </p:nvSpPr>
            <p:spPr bwMode="auto">
              <a:xfrm>
                <a:off x="3024" y="388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1" name="Freeform 1609"/>
              <p:cNvSpPr>
                <a:spLocks/>
              </p:cNvSpPr>
              <p:nvPr/>
            </p:nvSpPr>
            <p:spPr bwMode="auto">
              <a:xfrm>
                <a:off x="3050" y="387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2" name="Freeform 1610"/>
              <p:cNvSpPr>
                <a:spLocks/>
              </p:cNvSpPr>
              <p:nvPr/>
            </p:nvSpPr>
            <p:spPr bwMode="auto">
              <a:xfrm>
                <a:off x="3076" y="387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3" name="Freeform 1611"/>
              <p:cNvSpPr>
                <a:spLocks/>
              </p:cNvSpPr>
              <p:nvPr/>
            </p:nvSpPr>
            <p:spPr bwMode="auto">
              <a:xfrm>
                <a:off x="3102" y="386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4" name="Freeform 1612"/>
              <p:cNvSpPr>
                <a:spLocks/>
              </p:cNvSpPr>
              <p:nvPr/>
            </p:nvSpPr>
            <p:spPr bwMode="auto">
              <a:xfrm>
                <a:off x="3128" y="387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5" name="Freeform 1613"/>
              <p:cNvSpPr>
                <a:spLocks/>
              </p:cNvSpPr>
              <p:nvPr/>
            </p:nvSpPr>
            <p:spPr bwMode="auto">
              <a:xfrm>
                <a:off x="3154" y="387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6" name="Freeform 1614"/>
              <p:cNvSpPr>
                <a:spLocks/>
              </p:cNvSpPr>
              <p:nvPr/>
            </p:nvSpPr>
            <p:spPr bwMode="auto">
              <a:xfrm>
                <a:off x="3180" y="386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7" name="Freeform 1615"/>
              <p:cNvSpPr>
                <a:spLocks/>
              </p:cNvSpPr>
              <p:nvPr/>
            </p:nvSpPr>
            <p:spPr bwMode="auto">
              <a:xfrm>
                <a:off x="3206" y="385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8" name="Freeform 1616"/>
              <p:cNvSpPr>
                <a:spLocks/>
              </p:cNvSpPr>
              <p:nvPr/>
            </p:nvSpPr>
            <p:spPr bwMode="auto">
              <a:xfrm>
                <a:off x="3233" y="3843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9" name="Freeform 1617"/>
              <p:cNvSpPr>
                <a:spLocks/>
              </p:cNvSpPr>
              <p:nvPr/>
            </p:nvSpPr>
            <p:spPr bwMode="auto">
              <a:xfrm>
                <a:off x="3259" y="383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0" name="Freeform 1618"/>
              <p:cNvSpPr>
                <a:spLocks/>
              </p:cNvSpPr>
              <p:nvPr/>
            </p:nvSpPr>
            <p:spPr bwMode="auto">
              <a:xfrm>
                <a:off x="3285" y="382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1" name="Freeform 1619"/>
              <p:cNvSpPr>
                <a:spLocks/>
              </p:cNvSpPr>
              <p:nvPr/>
            </p:nvSpPr>
            <p:spPr bwMode="auto">
              <a:xfrm>
                <a:off x="3311" y="381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2" name="Freeform 1620"/>
              <p:cNvSpPr>
                <a:spLocks/>
              </p:cNvSpPr>
              <p:nvPr/>
            </p:nvSpPr>
            <p:spPr bwMode="auto">
              <a:xfrm>
                <a:off x="3337" y="380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3" name="Freeform 1621"/>
              <p:cNvSpPr>
                <a:spLocks/>
              </p:cNvSpPr>
              <p:nvPr/>
            </p:nvSpPr>
            <p:spPr bwMode="auto">
              <a:xfrm>
                <a:off x="3363" y="37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06" name="Group 1823"/>
            <p:cNvGrpSpPr>
              <a:grpSpLocks/>
            </p:cNvGrpSpPr>
            <p:nvPr/>
          </p:nvGrpSpPr>
          <p:grpSpPr bwMode="auto">
            <a:xfrm>
              <a:off x="2763" y="2873"/>
              <a:ext cx="2946" cy="1212"/>
              <a:chOff x="2763" y="2873"/>
              <a:chExt cx="2946" cy="1212"/>
            </a:xfrm>
          </p:grpSpPr>
          <p:sp>
            <p:nvSpPr>
              <p:cNvPr id="37964" name="Freeform 1623"/>
              <p:cNvSpPr>
                <a:spLocks/>
              </p:cNvSpPr>
              <p:nvPr/>
            </p:nvSpPr>
            <p:spPr bwMode="auto">
              <a:xfrm>
                <a:off x="3389" y="380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5" name="Freeform 1624"/>
              <p:cNvSpPr>
                <a:spLocks/>
              </p:cNvSpPr>
              <p:nvPr/>
            </p:nvSpPr>
            <p:spPr bwMode="auto">
              <a:xfrm>
                <a:off x="3415" y="379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6" name="Freeform 1625"/>
              <p:cNvSpPr>
                <a:spLocks/>
              </p:cNvSpPr>
              <p:nvPr/>
            </p:nvSpPr>
            <p:spPr bwMode="auto">
              <a:xfrm>
                <a:off x="3441" y="378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7" name="Freeform 1626"/>
              <p:cNvSpPr>
                <a:spLocks/>
              </p:cNvSpPr>
              <p:nvPr/>
            </p:nvSpPr>
            <p:spPr bwMode="auto">
              <a:xfrm>
                <a:off x="3468" y="377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8" name="Freeform 1627"/>
              <p:cNvSpPr>
                <a:spLocks/>
              </p:cNvSpPr>
              <p:nvPr/>
            </p:nvSpPr>
            <p:spPr bwMode="auto">
              <a:xfrm>
                <a:off x="3494" y="3761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1 h 23"/>
                  <a:gd name="T4" fmla="*/ 12 w 23"/>
                  <a:gd name="T5" fmla="*/ 23 h 23"/>
                  <a:gd name="T6" fmla="*/ 0 w 23"/>
                  <a:gd name="T7" fmla="*/ 11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Freeform 1628"/>
              <p:cNvSpPr>
                <a:spLocks/>
              </p:cNvSpPr>
              <p:nvPr/>
            </p:nvSpPr>
            <p:spPr bwMode="auto">
              <a:xfrm>
                <a:off x="3520" y="3747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0" name="Freeform 1629"/>
              <p:cNvSpPr>
                <a:spLocks/>
              </p:cNvSpPr>
              <p:nvPr/>
            </p:nvSpPr>
            <p:spPr bwMode="auto">
              <a:xfrm>
                <a:off x="3546" y="3732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1" name="Freeform 1630"/>
              <p:cNvSpPr>
                <a:spLocks/>
              </p:cNvSpPr>
              <p:nvPr/>
            </p:nvSpPr>
            <p:spPr bwMode="auto">
              <a:xfrm>
                <a:off x="3572" y="3715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Freeform 1631"/>
              <p:cNvSpPr>
                <a:spLocks/>
              </p:cNvSpPr>
              <p:nvPr/>
            </p:nvSpPr>
            <p:spPr bwMode="auto">
              <a:xfrm>
                <a:off x="3598" y="369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3" name="Freeform 1632"/>
              <p:cNvSpPr>
                <a:spLocks/>
              </p:cNvSpPr>
              <p:nvPr/>
            </p:nvSpPr>
            <p:spPr bwMode="auto">
              <a:xfrm>
                <a:off x="3624" y="368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4" name="Freeform 1633"/>
              <p:cNvSpPr>
                <a:spLocks/>
              </p:cNvSpPr>
              <p:nvPr/>
            </p:nvSpPr>
            <p:spPr bwMode="auto">
              <a:xfrm>
                <a:off x="3650" y="36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5" name="Freeform 1634"/>
              <p:cNvSpPr>
                <a:spLocks/>
              </p:cNvSpPr>
              <p:nvPr/>
            </p:nvSpPr>
            <p:spPr bwMode="auto">
              <a:xfrm>
                <a:off x="3676" y="3643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6" name="Freeform 1635"/>
              <p:cNvSpPr>
                <a:spLocks/>
              </p:cNvSpPr>
              <p:nvPr/>
            </p:nvSpPr>
            <p:spPr bwMode="auto">
              <a:xfrm>
                <a:off x="3702" y="361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7" name="Freeform 1636"/>
              <p:cNvSpPr>
                <a:spLocks/>
              </p:cNvSpPr>
              <p:nvPr/>
            </p:nvSpPr>
            <p:spPr bwMode="auto">
              <a:xfrm>
                <a:off x="3729" y="3595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8" name="Freeform 1637"/>
              <p:cNvSpPr>
                <a:spLocks/>
              </p:cNvSpPr>
              <p:nvPr/>
            </p:nvSpPr>
            <p:spPr bwMode="auto">
              <a:xfrm>
                <a:off x="3755" y="3569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1 h 23"/>
                  <a:gd name="T4" fmla="*/ 12 w 23"/>
                  <a:gd name="T5" fmla="*/ 23 h 23"/>
                  <a:gd name="T6" fmla="*/ 0 w 23"/>
                  <a:gd name="T7" fmla="*/ 11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9" name="Freeform 1638"/>
              <p:cNvSpPr>
                <a:spLocks/>
              </p:cNvSpPr>
              <p:nvPr/>
            </p:nvSpPr>
            <p:spPr bwMode="auto">
              <a:xfrm>
                <a:off x="3781" y="353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0" name="Freeform 1639"/>
              <p:cNvSpPr>
                <a:spLocks/>
              </p:cNvSpPr>
              <p:nvPr/>
            </p:nvSpPr>
            <p:spPr bwMode="auto">
              <a:xfrm>
                <a:off x="3807" y="351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1" name="Freeform 1640"/>
              <p:cNvSpPr>
                <a:spLocks/>
              </p:cNvSpPr>
              <p:nvPr/>
            </p:nvSpPr>
            <p:spPr bwMode="auto">
              <a:xfrm>
                <a:off x="3833" y="348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2" name="Freeform 1641"/>
              <p:cNvSpPr>
                <a:spLocks/>
              </p:cNvSpPr>
              <p:nvPr/>
            </p:nvSpPr>
            <p:spPr bwMode="auto">
              <a:xfrm>
                <a:off x="3859" y="344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3" name="Freeform 1642"/>
              <p:cNvSpPr>
                <a:spLocks/>
              </p:cNvSpPr>
              <p:nvPr/>
            </p:nvSpPr>
            <p:spPr bwMode="auto">
              <a:xfrm>
                <a:off x="3885" y="342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4" name="Freeform 1643"/>
              <p:cNvSpPr>
                <a:spLocks/>
              </p:cNvSpPr>
              <p:nvPr/>
            </p:nvSpPr>
            <p:spPr bwMode="auto">
              <a:xfrm>
                <a:off x="3911" y="338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5" name="Freeform 1644"/>
              <p:cNvSpPr>
                <a:spLocks/>
              </p:cNvSpPr>
              <p:nvPr/>
            </p:nvSpPr>
            <p:spPr bwMode="auto">
              <a:xfrm>
                <a:off x="3937" y="332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6" name="Freeform 1645"/>
              <p:cNvSpPr>
                <a:spLocks/>
              </p:cNvSpPr>
              <p:nvPr/>
            </p:nvSpPr>
            <p:spPr bwMode="auto">
              <a:xfrm>
                <a:off x="3963" y="326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7" name="Freeform 1646"/>
              <p:cNvSpPr>
                <a:spLocks/>
              </p:cNvSpPr>
              <p:nvPr/>
            </p:nvSpPr>
            <p:spPr bwMode="auto">
              <a:xfrm>
                <a:off x="3990" y="3193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8" name="Freeform 1647"/>
              <p:cNvSpPr>
                <a:spLocks/>
              </p:cNvSpPr>
              <p:nvPr/>
            </p:nvSpPr>
            <p:spPr bwMode="auto">
              <a:xfrm>
                <a:off x="4016" y="310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9" name="Freeform 1648"/>
              <p:cNvSpPr>
                <a:spLocks/>
              </p:cNvSpPr>
              <p:nvPr/>
            </p:nvSpPr>
            <p:spPr bwMode="auto">
              <a:xfrm>
                <a:off x="4042" y="293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0" name="Freeform 1649"/>
              <p:cNvSpPr>
                <a:spLocks/>
              </p:cNvSpPr>
              <p:nvPr/>
            </p:nvSpPr>
            <p:spPr bwMode="auto">
              <a:xfrm>
                <a:off x="4068" y="292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1" name="Freeform 1650"/>
              <p:cNvSpPr>
                <a:spLocks/>
              </p:cNvSpPr>
              <p:nvPr/>
            </p:nvSpPr>
            <p:spPr bwMode="auto">
              <a:xfrm>
                <a:off x="4094" y="3098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11 h 23"/>
                  <a:gd name="T4" fmla="*/ 11 w 23"/>
                  <a:gd name="T5" fmla="*/ 23 h 23"/>
                  <a:gd name="T6" fmla="*/ 0 w 23"/>
                  <a:gd name="T7" fmla="*/ 11 h 23"/>
                  <a:gd name="T8" fmla="*/ 11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1" y="0"/>
                    </a:moveTo>
                    <a:lnTo>
                      <a:pt x="23" y="11"/>
                    </a:lnTo>
                    <a:lnTo>
                      <a:pt x="11" y="23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2" name="Freeform 1651"/>
              <p:cNvSpPr>
                <a:spLocks/>
              </p:cNvSpPr>
              <p:nvPr/>
            </p:nvSpPr>
            <p:spPr bwMode="auto">
              <a:xfrm>
                <a:off x="4120" y="31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3" name="Freeform 1652"/>
              <p:cNvSpPr>
                <a:spLocks/>
              </p:cNvSpPr>
              <p:nvPr/>
            </p:nvSpPr>
            <p:spPr bwMode="auto">
              <a:xfrm>
                <a:off x="4146" y="325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4" name="Freeform 1653"/>
              <p:cNvSpPr>
                <a:spLocks/>
              </p:cNvSpPr>
              <p:nvPr/>
            </p:nvSpPr>
            <p:spPr bwMode="auto">
              <a:xfrm>
                <a:off x="4172" y="331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5" name="Freeform 1654"/>
              <p:cNvSpPr>
                <a:spLocks/>
              </p:cNvSpPr>
              <p:nvPr/>
            </p:nvSpPr>
            <p:spPr bwMode="auto">
              <a:xfrm>
                <a:off x="4198" y="33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6" name="Freeform 1655"/>
              <p:cNvSpPr>
                <a:spLocks/>
              </p:cNvSpPr>
              <p:nvPr/>
            </p:nvSpPr>
            <p:spPr bwMode="auto">
              <a:xfrm>
                <a:off x="4225" y="341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7" name="Freeform 1656"/>
              <p:cNvSpPr>
                <a:spLocks/>
              </p:cNvSpPr>
              <p:nvPr/>
            </p:nvSpPr>
            <p:spPr bwMode="auto">
              <a:xfrm>
                <a:off x="4251" y="3434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8" name="Freeform 1657"/>
              <p:cNvSpPr>
                <a:spLocks/>
              </p:cNvSpPr>
              <p:nvPr/>
            </p:nvSpPr>
            <p:spPr bwMode="auto">
              <a:xfrm>
                <a:off x="4276" y="346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9" name="Freeform 1658"/>
              <p:cNvSpPr>
                <a:spLocks/>
              </p:cNvSpPr>
              <p:nvPr/>
            </p:nvSpPr>
            <p:spPr bwMode="auto">
              <a:xfrm>
                <a:off x="4302" y="349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0" name="Freeform 1659"/>
              <p:cNvSpPr>
                <a:spLocks/>
              </p:cNvSpPr>
              <p:nvPr/>
            </p:nvSpPr>
            <p:spPr bwMode="auto">
              <a:xfrm>
                <a:off x="4328" y="352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1" name="Freeform 1660"/>
              <p:cNvSpPr>
                <a:spLocks/>
              </p:cNvSpPr>
              <p:nvPr/>
            </p:nvSpPr>
            <p:spPr bwMode="auto">
              <a:xfrm>
                <a:off x="4355" y="355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2" name="Freeform 1661"/>
              <p:cNvSpPr>
                <a:spLocks/>
              </p:cNvSpPr>
              <p:nvPr/>
            </p:nvSpPr>
            <p:spPr bwMode="auto">
              <a:xfrm>
                <a:off x="4381" y="357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3" name="Freeform 1662"/>
              <p:cNvSpPr>
                <a:spLocks/>
              </p:cNvSpPr>
              <p:nvPr/>
            </p:nvSpPr>
            <p:spPr bwMode="auto">
              <a:xfrm>
                <a:off x="4407" y="360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4" name="Freeform 1663"/>
              <p:cNvSpPr>
                <a:spLocks/>
              </p:cNvSpPr>
              <p:nvPr/>
            </p:nvSpPr>
            <p:spPr bwMode="auto">
              <a:xfrm>
                <a:off x="4433" y="362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5" name="Freeform 1664"/>
              <p:cNvSpPr>
                <a:spLocks/>
              </p:cNvSpPr>
              <p:nvPr/>
            </p:nvSpPr>
            <p:spPr bwMode="auto">
              <a:xfrm>
                <a:off x="4459" y="365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Freeform 1665"/>
              <p:cNvSpPr>
                <a:spLocks/>
              </p:cNvSpPr>
              <p:nvPr/>
            </p:nvSpPr>
            <p:spPr bwMode="auto">
              <a:xfrm>
                <a:off x="4485" y="367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Freeform 1666"/>
              <p:cNvSpPr>
                <a:spLocks/>
              </p:cNvSpPr>
              <p:nvPr/>
            </p:nvSpPr>
            <p:spPr bwMode="auto">
              <a:xfrm>
                <a:off x="4511" y="368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Freeform 1667"/>
              <p:cNvSpPr>
                <a:spLocks/>
              </p:cNvSpPr>
              <p:nvPr/>
            </p:nvSpPr>
            <p:spPr bwMode="auto">
              <a:xfrm>
                <a:off x="4537" y="370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Freeform 1668"/>
              <p:cNvSpPr>
                <a:spLocks/>
              </p:cNvSpPr>
              <p:nvPr/>
            </p:nvSpPr>
            <p:spPr bwMode="auto">
              <a:xfrm>
                <a:off x="4563" y="372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0" name="Freeform 1669"/>
              <p:cNvSpPr>
                <a:spLocks/>
              </p:cNvSpPr>
              <p:nvPr/>
            </p:nvSpPr>
            <p:spPr bwMode="auto">
              <a:xfrm>
                <a:off x="4589" y="373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Freeform 1670"/>
              <p:cNvSpPr>
                <a:spLocks/>
              </p:cNvSpPr>
              <p:nvPr/>
            </p:nvSpPr>
            <p:spPr bwMode="auto">
              <a:xfrm>
                <a:off x="4616" y="374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Freeform 1671"/>
              <p:cNvSpPr>
                <a:spLocks/>
              </p:cNvSpPr>
              <p:nvPr/>
            </p:nvSpPr>
            <p:spPr bwMode="auto">
              <a:xfrm>
                <a:off x="4642" y="376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3" name="Freeform 1672"/>
              <p:cNvSpPr>
                <a:spLocks/>
              </p:cNvSpPr>
              <p:nvPr/>
            </p:nvSpPr>
            <p:spPr bwMode="auto">
              <a:xfrm>
                <a:off x="4668" y="37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4" name="Freeform 1673"/>
              <p:cNvSpPr>
                <a:spLocks/>
              </p:cNvSpPr>
              <p:nvPr/>
            </p:nvSpPr>
            <p:spPr bwMode="auto">
              <a:xfrm>
                <a:off x="4694" y="378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5" name="Freeform 1674"/>
              <p:cNvSpPr>
                <a:spLocks/>
              </p:cNvSpPr>
              <p:nvPr/>
            </p:nvSpPr>
            <p:spPr bwMode="auto">
              <a:xfrm>
                <a:off x="4720" y="3778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Freeform 1675"/>
              <p:cNvSpPr>
                <a:spLocks/>
              </p:cNvSpPr>
              <p:nvPr/>
            </p:nvSpPr>
            <p:spPr bwMode="auto">
              <a:xfrm>
                <a:off x="4746" y="37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7" name="Freeform 1676"/>
              <p:cNvSpPr>
                <a:spLocks/>
              </p:cNvSpPr>
              <p:nvPr/>
            </p:nvSpPr>
            <p:spPr bwMode="auto">
              <a:xfrm>
                <a:off x="4772" y="379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8" name="Freeform 1677"/>
              <p:cNvSpPr>
                <a:spLocks/>
              </p:cNvSpPr>
              <p:nvPr/>
            </p:nvSpPr>
            <p:spPr bwMode="auto">
              <a:xfrm>
                <a:off x="4798" y="380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9" name="Freeform 1678"/>
              <p:cNvSpPr>
                <a:spLocks/>
              </p:cNvSpPr>
              <p:nvPr/>
            </p:nvSpPr>
            <p:spPr bwMode="auto">
              <a:xfrm>
                <a:off x="4824" y="381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0" name="Freeform 1679"/>
              <p:cNvSpPr>
                <a:spLocks/>
              </p:cNvSpPr>
              <p:nvPr/>
            </p:nvSpPr>
            <p:spPr bwMode="auto">
              <a:xfrm>
                <a:off x="4850" y="382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1" name="Freeform 1680"/>
              <p:cNvSpPr>
                <a:spLocks/>
              </p:cNvSpPr>
              <p:nvPr/>
            </p:nvSpPr>
            <p:spPr bwMode="auto">
              <a:xfrm>
                <a:off x="4877" y="38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2" name="Freeform 1681"/>
              <p:cNvSpPr>
                <a:spLocks/>
              </p:cNvSpPr>
              <p:nvPr/>
            </p:nvSpPr>
            <p:spPr bwMode="auto">
              <a:xfrm>
                <a:off x="4903" y="38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3" name="Freeform 1682"/>
              <p:cNvSpPr>
                <a:spLocks/>
              </p:cNvSpPr>
              <p:nvPr/>
            </p:nvSpPr>
            <p:spPr bwMode="auto">
              <a:xfrm>
                <a:off x="4929" y="3835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1 h 23"/>
                  <a:gd name="T4" fmla="*/ 12 w 23"/>
                  <a:gd name="T5" fmla="*/ 23 h 23"/>
                  <a:gd name="T6" fmla="*/ 0 w 23"/>
                  <a:gd name="T7" fmla="*/ 11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4" name="Freeform 1683"/>
              <p:cNvSpPr>
                <a:spLocks/>
              </p:cNvSpPr>
              <p:nvPr/>
            </p:nvSpPr>
            <p:spPr bwMode="auto">
              <a:xfrm>
                <a:off x="4955" y="3837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5" name="Freeform 1684"/>
              <p:cNvSpPr>
                <a:spLocks/>
              </p:cNvSpPr>
              <p:nvPr/>
            </p:nvSpPr>
            <p:spPr bwMode="auto">
              <a:xfrm>
                <a:off x="4981" y="3841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6" name="Freeform 1685"/>
              <p:cNvSpPr>
                <a:spLocks/>
              </p:cNvSpPr>
              <p:nvPr/>
            </p:nvSpPr>
            <p:spPr bwMode="auto">
              <a:xfrm>
                <a:off x="5007" y="3857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2 h 23"/>
                  <a:gd name="T4" fmla="*/ 12 w 24"/>
                  <a:gd name="T5" fmla="*/ 23 h 23"/>
                  <a:gd name="T6" fmla="*/ 0 w 24"/>
                  <a:gd name="T7" fmla="*/ 12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7" name="Freeform 1686"/>
              <p:cNvSpPr>
                <a:spLocks/>
              </p:cNvSpPr>
              <p:nvPr/>
            </p:nvSpPr>
            <p:spPr bwMode="auto">
              <a:xfrm>
                <a:off x="5033" y="387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8" name="Freeform 1687"/>
              <p:cNvSpPr>
                <a:spLocks/>
              </p:cNvSpPr>
              <p:nvPr/>
            </p:nvSpPr>
            <p:spPr bwMode="auto">
              <a:xfrm>
                <a:off x="5059" y="387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9" name="Freeform 1688"/>
              <p:cNvSpPr>
                <a:spLocks/>
              </p:cNvSpPr>
              <p:nvPr/>
            </p:nvSpPr>
            <p:spPr bwMode="auto">
              <a:xfrm>
                <a:off x="5085" y="388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0" name="Freeform 1689"/>
              <p:cNvSpPr>
                <a:spLocks/>
              </p:cNvSpPr>
              <p:nvPr/>
            </p:nvSpPr>
            <p:spPr bwMode="auto">
              <a:xfrm>
                <a:off x="5111" y="389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1" name="Freeform 1690"/>
              <p:cNvSpPr>
                <a:spLocks/>
              </p:cNvSpPr>
              <p:nvPr/>
            </p:nvSpPr>
            <p:spPr bwMode="auto">
              <a:xfrm>
                <a:off x="5138" y="3900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2" name="Freeform 1691"/>
              <p:cNvSpPr>
                <a:spLocks/>
              </p:cNvSpPr>
              <p:nvPr/>
            </p:nvSpPr>
            <p:spPr bwMode="auto">
              <a:xfrm>
                <a:off x="5164" y="3901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2 h 23"/>
                  <a:gd name="T4" fmla="*/ 12 w 23"/>
                  <a:gd name="T5" fmla="*/ 23 h 23"/>
                  <a:gd name="T6" fmla="*/ 0 w 23"/>
                  <a:gd name="T7" fmla="*/ 12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3" name="Freeform 1692"/>
              <p:cNvSpPr>
                <a:spLocks/>
              </p:cNvSpPr>
              <p:nvPr/>
            </p:nvSpPr>
            <p:spPr bwMode="auto">
              <a:xfrm>
                <a:off x="5190" y="3910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12 h 23"/>
                  <a:gd name="T4" fmla="*/ 12 w 23"/>
                  <a:gd name="T5" fmla="*/ 23 h 23"/>
                  <a:gd name="T6" fmla="*/ 0 w 23"/>
                  <a:gd name="T7" fmla="*/ 12 h 23"/>
                  <a:gd name="T8" fmla="*/ 12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3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4" name="Freeform 1693"/>
              <p:cNvSpPr>
                <a:spLocks/>
              </p:cNvSpPr>
              <p:nvPr/>
            </p:nvSpPr>
            <p:spPr bwMode="auto">
              <a:xfrm>
                <a:off x="5216" y="3916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5" name="Freeform 1694"/>
              <p:cNvSpPr>
                <a:spLocks/>
              </p:cNvSpPr>
              <p:nvPr/>
            </p:nvSpPr>
            <p:spPr bwMode="auto">
              <a:xfrm>
                <a:off x="5242" y="391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6" name="Freeform 1695"/>
              <p:cNvSpPr>
                <a:spLocks/>
              </p:cNvSpPr>
              <p:nvPr/>
            </p:nvSpPr>
            <p:spPr bwMode="auto">
              <a:xfrm>
                <a:off x="5268" y="392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7" name="Freeform 1696"/>
              <p:cNvSpPr>
                <a:spLocks/>
              </p:cNvSpPr>
              <p:nvPr/>
            </p:nvSpPr>
            <p:spPr bwMode="auto">
              <a:xfrm>
                <a:off x="5294" y="393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8" name="Freeform 1697"/>
              <p:cNvSpPr>
                <a:spLocks/>
              </p:cNvSpPr>
              <p:nvPr/>
            </p:nvSpPr>
            <p:spPr bwMode="auto">
              <a:xfrm>
                <a:off x="5320" y="393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9" name="Freeform 1698"/>
              <p:cNvSpPr>
                <a:spLocks/>
              </p:cNvSpPr>
              <p:nvPr/>
            </p:nvSpPr>
            <p:spPr bwMode="auto">
              <a:xfrm>
                <a:off x="5346" y="394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0" name="Freeform 1699"/>
              <p:cNvSpPr>
                <a:spLocks/>
              </p:cNvSpPr>
              <p:nvPr/>
            </p:nvSpPr>
            <p:spPr bwMode="auto">
              <a:xfrm>
                <a:off x="5373" y="3946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12 h 24"/>
                  <a:gd name="T4" fmla="*/ 12 w 23"/>
                  <a:gd name="T5" fmla="*/ 24 h 24"/>
                  <a:gd name="T6" fmla="*/ 0 w 23"/>
                  <a:gd name="T7" fmla="*/ 12 h 24"/>
                  <a:gd name="T8" fmla="*/ 12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2" y="0"/>
                    </a:moveTo>
                    <a:lnTo>
                      <a:pt x="23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1" name="Freeform 1700"/>
              <p:cNvSpPr>
                <a:spLocks/>
              </p:cNvSpPr>
              <p:nvPr/>
            </p:nvSpPr>
            <p:spPr bwMode="auto">
              <a:xfrm>
                <a:off x="5399" y="395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2" name="Freeform 1701"/>
              <p:cNvSpPr>
                <a:spLocks/>
              </p:cNvSpPr>
              <p:nvPr/>
            </p:nvSpPr>
            <p:spPr bwMode="auto">
              <a:xfrm>
                <a:off x="5425" y="3954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3" name="Freeform 1702"/>
              <p:cNvSpPr>
                <a:spLocks/>
              </p:cNvSpPr>
              <p:nvPr/>
            </p:nvSpPr>
            <p:spPr bwMode="auto">
              <a:xfrm>
                <a:off x="5451" y="395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4" name="Freeform 1703"/>
              <p:cNvSpPr>
                <a:spLocks/>
              </p:cNvSpPr>
              <p:nvPr/>
            </p:nvSpPr>
            <p:spPr bwMode="auto">
              <a:xfrm>
                <a:off x="5477" y="396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5" name="Freeform 1704"/>
              <p:cNvSpPr>
                <a:spLocks/>
              </p:cNvSpPr>
              <p:nvPr/>
            </p:nvSpPr>
            <p:spPr bwMode="auto">
              <a:xfrm>
                <a:off x="5503" y="396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6" name="Freeform 1705"/>
              <p:cNvSpPr>
                <a:spLocks/>
              </p:cNvSpPr>
              <p:nvPr/>
            </p:nvSpPr>
            <p:spPr bwMode="auto">
              <a:xfrm>
                <a:off x="5529" y="397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7" name="Freeform 1706"/>
              <p:cNvSpPr>
                <a:spLocks/>
              </p:cNvSpPr>
              <p:nvPr/>
            </p:nvSpPr>
            <p:spPr bwMode="auto">
              <a:xfrm>
                <a:off x="5555" y="3970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11 h 23"/>
                  <a:gd name="T4" fmla="*/ 12 w 24"/>
                  <a:gd name="T5" fmla="*/ 23 h 23"/>
                  <a:gd name="T6" fmla="*/ 0 w 24"/>
                  <a:gd name="T7" fmla="*/ 11 h 23"/>
                  <a:gd name="T8" fmla="*/ 12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8" name="Freeform 1707"/>
              <p:cNvSpPr>
                <a:spLocks/>
              </p:cNvSpPr>
              <p:nvPr/>
            </p:nvSpPr>
            <p:spPr bwMode="auto">
              <a:xfrm>
                <a:off x="5581" y="397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9" name="Freeform 1708"/>
              <p:cNvSpPr>
                <a:spLocks/>
              </p:cNvSpPr>
              <p:nvPr/>
            </p:nvSpPr>
            <p:spPr bwMode="auto">
              <a:xfrm>
                <a:off x="5607" y="399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0" name="Freeform 1709"/>
              <p:cNvSpPr>
                <a:spLocks/>
              </p:cNvSpPr>
              <p:nvPr/>
            </p:nvSpPr>
            <p:spPr bwMode="auto">
              <a:xfrm>
                <a:off x="5634" y="4007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12 h 24"/>
                  <a:gd name="T4" fmla="*/ 11 w 23"/>
                  <a:gd name="T5" fmla="*/ 24 h 24"/>
                  <a:gd name="T6" fmla="*/ 0 w 23"/>
                  <a:gd name="T7" fmla="*/ 12 h 24"/>
                  <a:gd name="T8" fmla="*/ 11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1" name="Freeform 1710"/>
              <p:cNvSpPr>
                <a:spLocks/>
              </p:cNvSpPr>
              <p:nvPr/>
            </p:nvSpPr>
            <p:spPr bwMode="auto">
              <a:xfrm>
                <a:off x="5660" y="4014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12 h 23"/>
                  <a:gd name="T4" fmla="*/ 11 w 23"/>
                  <a:gd name="T5" fmla="*/ 23 h 23"/>
                  <a:gd name="T6" fmla="*/ 0 w 23"/>
                  <a:gd name="T7" fmla="*/ 12 h 23"/>
                  <a:gd name="T8" fmla="*/ 11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2" name="Freeform 1711"/>
              <p:cNvSpPr>
                <a:spLocks/>
              </p:cNvSpPr>
              <p:nvPr/>
            </p:nvSpPr>
            <p:spPr bwMode="auto">
              <a:xfrm>
                <a:off x="5686" y="4014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12 h 23"/>
                  <a:gd name="T4" fmla="*/ 11 w 23"/>
                  <a:gd name="T5" fmla="*/ 23 h 23"/>
                  <a:gd name="T6" fmla="*/ 0 w 23"/>
                  <a:gd name="T7" fmla="*/ 12 h 23"/>
                  <a:gd name="T8" fmla="*/ 11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1" y="0"/>
                    </a:moveTo>
                    <a:lnTo>
                      <a:pt x="23" y="12"/>
                    </a:ln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80"/>
              </a:solidFill>
              <a:ln w="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3" name="Freeform 1712"/>
              <p:cNvSpPr>
                <a:spLocks/>
              </p:cNvSpPr>
              <p:nvPr/>
            </p:nvSpPr>
            <p:spPr bwMode="auto">
              <a:xfrm>
                <a:off x="2763" y="406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4" name="Freeform 1713"/>
              <p:cNvSpPr>
                <a:spLocks/>
              </p:cNvSpPr>
              <p:nvPr/>
            </p:nvSpPr>
            <p:spPr bwMode="auto">
              <a:xfrm>
                <a:off x="2789" y="4018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5" name="Freeform 1714"/>
              <p:cNvSpPr>
                <a:spLocks/>
              </p:cNvSpPr>
              <p:nvPr/>
            </p:nvSpPr>
            <p:spPr bwMode="auto">
              <a:xfrm>
                <a:off x="2815" y="399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6" name="Freeform 1715"/>
              <p:cNvSpPr>
                <a:spLocks/>
              </p:cNvSpPr>
              <p:nvPr/>
            </p:nvSpPr>
            <p:spPr bwMode="auto">
              <a:xfrm>
                <a:off x="2841" y="398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7" name="Freeform 1716"/>
              <p:cNvSpPr>
                <a:spLocks/>
              </p:cNvSpPr>
              <p:nvPr/>
            </p:nvSpPr>
            <p:spPr bwMode="auto">
              <a:xfrm>
                <a:off x="2867" y="398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8" name="Freeform 1717"/>
              <p:cNvSpPr>
                <a:spLocks/>
              </p:cNvSpPr>
              <p:nvPr/>
            </p:nvSpPr>
            <p:spPr bwMode="auto">
              <a:xfrm>
                <a:off x="2893" y="397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9" name="Freeform 1718"/>
              <p:cNvSpPr>
                <a:spLocks/>
              </p:cNvSpPr>
              <p:nvPr/>
            </p:nvSpPr>
            <p:spPr bwMode="auto">
              <a:xfrm>
                <a:off x="2919" y="3975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0" name="Freeform 1719"/>
              <p:cNvSpPr>
                <a:spLocks/>
              </p:cNvSpPr>
              <p:nvPr/>
            </p:nvSpPr>
            <p:spPr bwMode="auto">
              <a:xfrm>
                <a:off x="2945" y="396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1" name="Freeform 1720"/>
              <p:cNvSpPr>
                <a:spLocks/>
              </p:cNvSpPr>
              <p:nvPr/>
            </p:nvSpPr>
            <p:spPr bwMode="auto">
              <a:xfrm>
                <a:off x="2972" y="396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2" name="Freeform 1721"/>
              <p:cNvSpPr>
                <a:spLocks/>
              </p:cNvSpPr>
              <p:nvPr/>
            </p:nvSpPr>
            <p:spPr bwMode="auto">
              <a:xfrm>
                <a:off x="2998" y="396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3" name="Freeform 1722"/>
              <p:cNvSpPr>
                <a:spLocks/>
              </p:cNvSpPr>
              <p:nvPr/>
            </p:nvSpPr>
            <p:spPr bwMode="auto">
              <a:xfrm>
                <a:off x="3024" y="395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4" name="Freeform 1723"/>
              <p:cNvSpPr>
                <a:spLocks/>
              </p:cNvSpPr>
              <p:nvPr/>
            </p:nvSpPr>
            <p:spPr bwMode="auto">
              <a:xfrm>
                <a:off x="3050" y="394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5" name="Freeform 1724"/>
              <p:cNvSpPr>
                <a:spLocks/>
              </p:cNvSpPr>
              <p:nvPr/>
            </p:nvSpPr>
            <p:spPr bwMode="auto">
              <a:xfrm>
                <a:off x="3076" y="3948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6" name="Freeform 1725"/>
              <p:cNvSpPr>
                <a:spLocks/>
              </p:cNvSpPr>
              <p:nvPr/>
            </p:nvSpPr>
            <p:spPr bwMode="auto">
              <a:xfrm>
                <a:off x="3102" y="394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7" name="Freeform 1726"/>
              <p:cNvSpPr>
                <a:spLocks/>
              </p:cNvSpPr>
              <p:nvPr/>
            </p:nvSpPr>
            <p:spPr bwMode="auto">
              <a:xfrm>
                <a:off x="3128" y="39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8" name="Freeform 1727"/>
              <p:cNvSpPr>
                <a:spLocks/>
              </p:cNvSpPr>
              <p:nvPr/>
            </p:nvSpPr>
            <p:spPr bwMode="auto">
              <a:xfrm>
                <a:off x="3154" y="392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9" name="Freeform 1728"/>
              <p:cNvSpPr>
                <a:spLocks/>
              </p:cNvSpPr>
              <p:nvPr/>
            </p:nvSpPr>
            <p:spPr bwMode="auto">
              <a:xfrm>
                <a:off x="3180" y="391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0" name="Freeform 1729"/>
              <p:cNvSpPr>
                <a:spLocks/>
              </p:cNvSpPr>
              <p:nvPr/>
            </p:nvSpPr>
            <p:spPr bwMode="auto">
              <a:xfrm>
                <a:off x="3206" y="390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1" name="Freeform 1730"/>
              <p:cNvSpPr>
                <a:spLocks/>
              </p:cNvSpPr>
              <p:nvPr/>
            </p:nvSpPr>
            <p:spPr bwMode="auto">
              <a:xfrm>
                <a:off x="3233" y="390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2" name="Freeform 1731"/>
              <p:cNvSpPr>
                <a:spLocks/>
              </p:cNvSpPr>
              <p:nvPr/>
            </p:nvSpPr>
            <p:spPr bwMode="auto">
              <a:xfrm>
                <a:off x="3259" y="390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3" name="Freeform 1732"/>
              <p:cNvSpPr>
                <a:spLocks/>
              </p:cNvSpPr>
              <p:nvPr/>
            </p:nvSpPr>
            <p:spPr bwMode="auto">
              <a:xfrm>
                <a:off x="3285" y="38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4" name="Freeform 1733"/>
              <p:cNvSpPr>
                <a:spLocks/>
              </p:cNvSpPr>
              <p:nvPr/>
            </p:nvSpPr>
            <p:spPr bwMode="auto">
              <a:xfrm>
                <a:off x="3311" y="387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5" name="Freeform 1734"/>
              <p:cNvSpPr>
                <a:spLocks/>
              </p:cNvSpPr>
              <p:nvPr/>
            </p:nvSpPr>
            <p:spPr bwMode="auto">
              <a:xfrm>
                <a:off x="3337" y="38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6" name="Freeform 1735"/>
              <p:cNvSpPr>
                <a:spLocks/>
              </p:cNvSpPr>
              <p:nvPr/>
            </p:nvSpPr>
            <p:spPr bwMode="auto">
              <a:xfrm>
                <a:off x="3363" y="386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7" name="Freeform 1736"/>
              <p:cNvSpPr>
                <a:spLocks/>
              </p:cNvSpPr>
              <p:nvPr/>
            </p:nvSpPr>
            <p:spPr bwMode="auto">
              <a:xfrm>
                <a:off x="3389" y="385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8" name="Freeform 1737"/>
              <p:cNvSpPr>
                <a:spLocks/>
              </p:cNvSpPr>
              <p:nvPr/>
            </p:nvSpPr>
            <p:spPr bwMode="auto">
              <a:xfrm>
                <a:off x="3415" y="385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9" name="Freeform 1738"/>
              <p:cNvSpPr>
                <a:spLocks/>
              </p:cNvSpPr>
              <p:nvPr/>
            </p:nvSpPr>
            <p:spPr bwMode="auto">
              <a:xfrm>
                <a:off x="3441" y="385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0" name="Freeform 1739"/>
              <p:cNvSpPr>
                <a:spLocks/>
              </p:cNvSpPr>
              <p:nvPr/>
            </p:nvSpPr>
            <p:spPr bwMode="auto">
              <a:xfrm>
                <a:off x="3468" y="384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1" name="Freeform 1740"/>
              <p:cNvSpPr>
                <a:spLocks/>
              </p:cNvSpPr>
              <p:nvPr/>
            </p:nvSpPr>
            <p:spPr bwMode="auto">
              <a:xfrm>
                <a:off x="3494" y="3830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2" name="Freeform 1741"/>
              <p:cNvSpPr>
                <a:spLocks/>
              </p:cNvSpPr>
              <p:nvPr/>
            </p:nvSpPr>
            <p:spPr bwMode="auto">
              <a:xfrm>
                <a:off x="3520" y="382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3" name="Freeform 1742"/>
              <p:cNvSpPr>
                <a:spLocks/>
              </p:cNvSpPr>
              <p:nvPr/>
            </p:nvSpPr>
            <p:spPr bwMode="auto">
              <a:xfrm>
                <a:off x="3546" y="381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4" name="Freeform 1743"/>
              <p:cNvSpPr>
                <a:spLocks/>
              </p:cNvSpPr>
              <p:nvPr/>
            </p:nvSpPr>
            <p:spPr bwMode="auto">
              <a:xfrm>
                <a:off x="3572" y="3811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5" name="Freeform 1744"/>
              <p:cNvSpPr>
                <a:spLocks/>
              </p:cNvSpPr>
              <p:nvPr/>
            </p:nvSpPr>
            <p:spPr bwMode="auto">
              <a:xfrm>
                <a:off x="3598" y="380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6" name="Freeform 1745"/>
              <p:cNvSpPr>
                <a:spLocks/>
              </p:cNvSpPr>
              <p:nvPr/>
            </p:nvSpPr>
            <p:spPr bwMode="auto">
              <a:xfrm>
                <a:off x="3624" y="379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7" name="Freeform 1746"/>
              <p:cNvSpPr>
                <a:spLocks/>
              </p:cNvSpPr>
              <p:nvPr/>
            </p:nvSpPr>
            <p:spPr bwMode="auto">
              <a:xfrm>
                <a:off x="3650" y="3770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8" name="Freeform 1747"/>
              <p:cNvSpPr>
                <a:spLocks/>
              </p:cNvSpPr>
              <p:nvPr/>
            </p:nvSpPr>
            <p:spPr bwMode="auto">
              <a:xfrm>
                <a:off x="3676" y="375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9" name="Freeform 1748"/>
              <p:cNvSpPr>
                <a:spLocks/>
              </p:cNvSpPr>
              <p:nvPr/>
            </p:nvSpPr>
            <p:spPr bwMode="auto">
              <a:xfrm>
                <a:off x="3702" y="372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0" name="Freeform 1749"/>
              <p:cNvSpPr>
                <a:spLocks/>
              </p:cNvSpPr>
              <p:nvPr/>
            </p:nvSpPr>
            <p:spPr bwMode="auto">
              <a:xfrm>
                <a:off x="3729" y="3694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1" name="Freeform 1750"/>
              <p:cNvSpPr>
                <a:spLocks/>
              </p:cNvSpPr>
              <p:nvPr/>
            </p:nvSpPr>
            <p:spPr bwMode="auto">
              <a:xfrm>
                <a:off x="3755" y="3657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2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2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2" name="Freeform 1751"/>
              <p:cNvSpPr>
                <a:spLocks/>
              </p:cNvSpPr>
              <p:nvPr/>
            </p:nvSpPr>
            <p:spPr bwMode="auto">
              <a:xfrm>
                <a:off x="3781" y="3623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3" name="Freeform 1752"/>
              <p:cNvSpPr>
                <a:spLocks/>
              </p:cNvSpPr>
              <p:nvPr/>
            </p:nvSpPr>
            <p:spPr bwMode="auto">
              <a:xfrm>
                <a:off x="3807" y="360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4" name="Freeform 1753"/>
              <p:cNvSpPr>
                <a:spLocks/>
              </p:cNvSpPr>
              <p:nvPr/>
            </p:nvSpPr>
            <p:spPr bwMode="auto">
              <a:xfrm>
                <a:off x="3833" y="358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5" name="Freeform 1754"/>
              <p:cNvSpPr>
                <a:spLocks/>
              </p:cNvSpPr>
              <p:nvPr/>
            </p:nvSpPr>
            <p:spPr bwMode="auto">
              <a:xfrm>
                <a:off x="3859" y="3566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6" name="Freeform 1755"/>
              <p:cNvSpPr>
                <a:spLocks/>
              </p:cNvSpPr>
              <p:nvPr/>
            </p:nvSpPr>
            <p:spPr bwMode="auto">
              <a:xfrm>
                <a:off x="3885" y="358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7" name="Freeform 1756"/>
              <p:cNvSpPr>
                <a:spLocks/>
              </p:cNvSpPr>
              <p:nvPr/>
            </p:nvSpPr>
            <p:spPr bwMode="auto">
              <a:xfrm>
                <a:off x="3911" y="355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8" name="Freeform 1757"/>
              <p:cNvSpPr>
                <a:spLocks/>
              </p:cNvSpPr>
              <p:nvPr/>
            </p:nvSpPr>
            <p:spPr bwMode="auto">
              <a:xfrm>
                <a:off x="3937" y="348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9" name="Freeform 1758"/>
              <p:cNvSpPr>
                <a:spLocks/>
              </p:cNvSpPr>
              <p:nvPr/>
            </p:nvSpPr>
            <p:spPr bwMode="auto">
              <a:xfrm>
                <a:off x="3963" y="340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0" name="Freeform 1759"/>
              <p:cNvSpPr>
                <a:spLocks/>
              </p:cNvSpPr>
              <p:nvPr/>
            </p:nvSpPr>
            <p:spPr bwMode="auto">
              <a:xfrm>
                <a:off x="3990" y="3303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1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1" name="Freeform 1760"/>
              <p:cNvSpPr>
                <a:spLocks/>
              </p:cNvSpPr>
              <p:nvPr/>
            </p:nvSpPr>
            <p:spPr bwMode="auto">
              <a:xfrm>
                <a:off x="4016" y="313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2" name="Freeform 1761"/>
              <p:cNvSpPr>
                <a:spLocks/>
              </p:cNvSpPr>
              <p:nvPr/>
            </p:nvSpPr>
            <p:spPr bwMode="auto">
              <a:xfrm>
                <a:off x="4042" y="2873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3" name="Freeform 1762"/>
              <p:cNvSpPr>
                <a:spLocks/>
              </p:cNvSpPr>
              <p:nvPr/>
            </p:nvSpPr>
            <p:spPr bwMode="auto">
              <a:xfrm>
                <a:off x="4068" y="2873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4" name="Freeform 1763"/>
              <p:cNvSpPr>
                <a:spLocks/>
              </p:cNvSpPr>
              <p:nvPr/>
            </p:nvSpPr>
            <p:spPr bwMode="auto">
              <a:xfrm>
                <a:off x="4094" y="314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5" name="Freeform 1764"/>
              <p:cNvSpPr>
                <a:spLocks/>
              </p:cNvSpPr>
              <p:nvPr/>
            </p:nvSpPr>
            <p:spPr bwMode="auto">
              <a:xfrm>
                <a:off x="4120" y="330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6" name="Freeform 1765"/>
              <p:cNvSpPr>
                <a:spLocks/>
              </p:cNvSpPr>
              <p:nvPr/>
            </p:nvSpPr>
            <p:spPr bwMode="auto">
              <a:xfrm>
                <a:off x="4146" y="341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7" name="Freeform 1766"/>
              <p:cNvSpPr>
                <a:spLocks/>
              </p:cNvSpPr>
              <p:nvPr/>
            </p:nvSpPr>
            <p:spPr bwMode="auto">
              <a:xfrm>
                <a:off x="4172" y="349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8" name="Freeform 1767"/>
              <p:cNvSpPr>
                <a:spLocks/>
              </p:cNvSpPr>
              <p:nvPr/>
            </p:nvSpPr>
            <p:spPr bwMode="auto">
              <a:xfrm>
                <a:off x="4198" y="348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9" name="Freeform 1768"/>
              <p:cNvSpPr>
                <a:spLocks/>
              </p:cNvSpPr>
              <p:nvPr/>
            </p:nvSpPr>
            <p:spPr bwMode="auto">
              <a:xfrm>
                <a:off x="4225" y="3509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1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0" name="Freeform 1769"/>
              <p:cNvSpPr>
                <a:spLocks/>
              </p:cNvSpPr>
              <p:nvPr/>
            </p:nvSpPr>
            <p:spPr bwMode="auto">
              <a:xfrm>
                <a:off x="4251" y="3535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1" name="Freeform 1770"/>
              <p:cNvSpPr>
                <a:spLocks/>
              </p:cNvSpPr>
              <p:nvPr/>
            </p:nvSpPr>
            <p:spPr bwMode="auto">
              <a:xfrm>
                <a:off x="4276" y="356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2" name="Freeform 1771"/>
              <p:cNvSpPr>
                <a:spLocks/>
              </p:cNvSpPr>
              <p:nvPr/>
            </p:nvSpPr>
            <p:spPr bwMode="auto">
              <a:xfrm>
                <a:off x="4302" y="359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3" name="Freeform 1772"/>
              <p:cNvSpPr>
                <a:spLocks/>
              </p:cNvSpPr>
              <p:nvPr/>
            </p:nvSpPr>
            <p:spPr bwMode="auto">
              <a:xfrm>
                <a:off x="4328" y="3621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4" name="Freeform 1773"/>
              <p:cNvSpPr>
                <a:spLocks/>
              </p:cNvSpPr>
              <p:nvPr/>
            </p:nvSpPr>
            <p:spPr bwMode="auto">
              <a:xfrm>
                <a:off x="4355" y="364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5" name="Freeform 1774"/>
              <p:cNvSpPr>
                <a:spLocks/>
              </p:cNvSpPr>
              <p:nvPr/>
            </p:nvSpPr>
            <p:spPr bwMode="auto">
              <a:xfrm>
                <a:off x="4381" y="36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6" name="Freeform 1775"/>
              <p:cNvSpPr>
                <a:spLocks/>
              </p:cNvSpPr>
              <p:nvPr/>
            </p:nvSpPr>
            <p:spPr bwMode="auto">
              <a:xfrm>
                <a:off x="4407" y="369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7" name="Freeform 1776"/>
              <p:cNvSpPr>
                <a:spLocks/>
              </p:cNvSpPr>
              <p:nvPr/>
            </p:nvSpPr>
            <p:spPr bwMode="auto">
              <a:xfrm>
                <a:off x="4433" y="371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8" name="Freeform 1777"/>
              <p:cNvSpPr>
                <a:spLocks/>
              </p:cNvSpPr>
              <p:nvPr/>
            </p:nvSpPr>
            <p:spPr bwMode="auto">
              <a:xfrm>
                <a:off x="4459" y="372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9" name="Freeform 1778"/>
              <p:cNvSpPr>
                <a:spLocks/>
              </p:cNvSpPr>
              <p:nvPr/>
            </p:nvSpPr>
            <p:spPr bwMode="auto">
              <a:xfrm>
                <a:off x="4485" y="374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0" name="Freeform 1779"/>
              <p:cNvSpPr>
                <a:spLocks/>
              </p:cNvSpPr>
              <p:nvPr/>
            </p:nvSpPr>
            <p:spPr bwMode="auto">
              <a:xfrm>
                <a:off x="4511" y="375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1" name="Freeform 1780"/>
              <p:cNvSpPr>
                <a:spLocks/>
              </p:cNvSpPr>
              <p:nvPr/>
            </p:nvSpPr>
            <p:spPr bwMode="auto">
              <a:xfrm>
                <a:off x="4537" y="37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2" name="Freeform 1781"/>
              <p:cNvSpPr>
                <a:spLocks/>
              </p:cNvSpPr>
              <p:nvPr/>
            </p:nvSpPr>
            <p:spPr bwMode="auto">
              <a:xfrm>
                <a:off x="4563" y="3770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3" name="Freeform 1782"/>
              <p:cNvSpPr>
                <a:spLocks/>
              </p:cNvSpPr>
              <p:nvPr/>
            </p:nvSpPr>
            <p:spPr bwMode="auto">
              <a:xfrm>
                <a:off x="4589" y="378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4" name="Freeform 1783"/>
              <p:cNvSpPr>
                <a:spLocks/>
              </p:cNvSpPr>
              <p:nvPr/>
            </p:nvSpPr>
            <p:spPr bwMode="auto">
              <a:xfrm>
                <a:off x="4616" y="379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5" name="Freeform 1784"/>
              <p:cNvSpPr>
                <a:spLocks/>
              </p:cNvSpPr>
              <p:nvPr/>
            </p:nvSpPr>
            <p:spPr bwMode="auto">
              <a:xfrm>
                <a:off x="4642" y="380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6" name="Freeform 1785"/>
              <p:cNvSpPr>
                <a:spLocks/>
              </p:cNvSpPr>
              <p:nvPr/>
            </p:nvSpPr>
            <p:spPr bwMode="auto">
              <a:xfrm>
                <a:off x="4668" y="381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7" name="Freeform 1786"/>
              <p:cNvSpPr>
                <a:spLocks/>
              </p:cNvSpPr>
              <p:nvPr/>
            </p:nvSpPr>
            <p:spPr bwMode="auto">
              <a:xfrm>
                <a:off x="4694" y="382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8" name="Freeform 1787"/>
              <p:cNvSpPr>
                <a:spLocks/>
              </p:cNvSpPr>
              <p:nvPr/>
            </p:nvSpPr>
            <p:spPr bwMode="auto">
              <a:xfrm>
                <a:off x="4720" y="384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9" name="Freeform 1788"/>
              <p:cNvSpPr>
                <a:spLocks/>
              </p:cNvSpPr>
              <p:nvPr/>
            </p:nvSpPr>
            <p:spPr bwMode="auto">
              <a:xfrm>
                <a:off x="4746" y="385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0" name="Freeform 1789"/>
              <p:cNvSpPr>
                <a:spLocks/>
              </p:cNvSpPr>
              <p:nvPr/>
            </p:nvSpPr>
            <p:spPr bwMode="auto">
              <a:xfrm>
                <a:off x="4772" y="386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1" name="Freeform 1790"/>
              <p:cNvSpPr>
                <a:spLocks/>
              </p:cNvSpPr>
              <p:nvPr/>
            </p:nvSpPr>
            <p:spPr bwMode="auto">
              <a:xfrm>
                <a:off x="4798" y="386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2" name="Freeform 1791"/>
              <p:cNvSpPr>
                <a:spLocks/>
              </p:cNvSpPr>
              <p:nvPr/>
            </p:nvSpPr>
            <p:spPr bwMode="auto">
              <a:xfrm>
                <a:off x="4824" y="387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3" name="Freeform 1792"/>
              <p:cNvSpPr>
                <a:spLocks/>
              </p:cNvSpPr>
              <p:nvPr/>
            </p:nvSpPr>
            <p:spPr bwMode="auto">
              <a:xfrm>
                <a:off x="4850" y="388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4" name="Freeform 1793"/>
              <p:cNvSpPr>
                <a:spLocks/>
              </p:cNvSpPr>
              <p:nvPr/>
            </p:nvSpPr>
            <p:spPr bwMode="auto">
              <a:xfrm>
                <a:off x="4877" y="388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5" name="Freeform 1794"/>
              <p:cNvSpPr>
                <a:spLocks/>
              </p:cNvSpPr>
              <p:nvPr/>
            </p:nvSpPr>
            <p:spPr bwMode="auto">
              <a:xfrm>
                <a:off x="4903" y="389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6" name="Freeform 1795"/>
              <p:cNvSpPr>
                <a:spLocks/>
              </p:cNvSpPr>
              <p:nvPr/>
            </p:nvSpPr>
            <p:spPr bwMode="auto">
              <a:xfrm>
                <a:off x="4929" y="3903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7" name="Freeform 1796"/>
              <p:cNvSpPr>
                <a:spLocks/>
              </p:cNvSpPr>
              <p:nvPr/>
            </p:nvSpPr>
            <p:spPr bwMode="auto">
              <a:xfrm>
                <a:off x="4955" y="3911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8" name="Freeform 1797"/>
              <p:cNvSpPr>
                <a:spLocks/>
              </p:cNvSpPr>
              <p:nvPr/>
            </p:nvSpPr>
            <p:spPr bwMode="auto">
              <a:xfrm>
                <a:off x="4981" y="3923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9" name="Freeform 1798"/>
              <p:cNvSpPr>
                <a:spLocks/>
              </p:cNvSpPr>
              <p:nvPr/>
            </p:nvSpPr>
            <p:spPr bwMode="auto">
              <a:xfrm>
                <a:off x="5007" y="393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0" name="Freeform 1799"/>
              <p:cNvSpPr>
                <a:spLocks/>
              </p:cNvSpPr>
              <p:nvPr/>
            </p:nvSpPr>
            <p:spPr bwMode="auto">
              <a:xfrm>
                <a:off x="5033" y="393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1" name="Freeform 1800"/>
              <p:cNvSpPr>
                <a:spLocks/>
              </p:cNvSpPr>
              <p:nvPr/>
            </p:nvSpPr>
            <p:spPr bwMode="auto">
              <a:xfrm>
                <a:off x="5059" y="3939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2" name="Freeform 1801"/>
              <p:cNvSpPr>
                <a:spLocks/>
              </p:cNvSpPr>
              <p:nvPr/>
            </p:nvSpPr>
            <p:spPr bwMode="auto">
              <a:xfrm>
                <a:off x="5085" y="394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3" name="Freeform 1802"/>
              <p:cNvSpPr>
                <a:spLocks/>
              </p:cNvSpPr>
              <p:nvPr/>
            </p:nvSpPr>
            <p:spPr bwMode="auto">
              <a:xfrm>
                <a:off x="5111" y="395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4" name="Freeform 1803"/>
              <p:cNvSpPr>
                <a:spLocks/>
              </p:cNvSpPr>
              <p:nvPr/>
            </p:nvSpPr>
            <p:spPr bwMode="auto">
              <a:xfrm>
                <a:off x="5138" y="3958"/>
                <a:ext cx="23" cy="23"/>
              </a:xfrm>
              <a:custGeom>
                <a:avLst/>
                <a:gdLst>
                  <a:gd name="T0" fmla="*/ 12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2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2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5" name="Freeform 1804"/>
              <p:cNvSpPr>
                <a:spLocks/>
              </p:cNvSpPr>
              <p:nvPr/>
            </p:nvSpPr>
            <p:spPr bwMode="auto">
              <a:xfrm>
                <a:off x="5164" y="395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6" name="Freeform 1805"/>
              <p:cNvSpPr>
                <a:spLocks/>
              </p:cNvSpPr>
              <p:nvPr/>
            </p:nvSpPr>
            <p:spPr bwMode="auto">
              <a:xfrm>
                <a:off x="5190" y="395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7" name="Freeform 1806"/>
              <p:cNvSpPr>
                <a:spLocks/>
              </p:cNvSpPr>
              <p:nvPr/>
            </p:nvSpPr>
            <p:spPr bwMode="auto">
              <a:xfrm>
                <a:off x="5216" y="3970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8" name="Freeform 1807"/>
              <p:cNvSpPr>
                <a:spLocks/>
              </p:cNvSpPr>
              <p:nvPr/>
            </p:nvSpPr>
            <p:spPr bwMode="auto">
              <a:xfrm>
                <a:off x="5242" y="397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9" name="Freeform 1808"/>
              <p:cNvSpPr>
                <a:spLocks/>
              </p:cNvSpPr>
              <p:nvPr/>
            </p:nvSpPr>
            <p:spPr bwMode="auto">
              <a:xfrm>
                <a:off x="5268" y="398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0" name="Freeform 1809"/>
              <p:cNvSpPr>
                <a:spLocks/>
              </p:cNvSpPr>
              <p:nvPr/>
            </p:nvSpPr>
            <p:spPr bwMode="auto">
              <a:xfrm>
                <a:off x="5294" y="399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1" name="Freeform 1810"/>
              <p:cNvSpPr>
                <a:spLocks/>
              </p:cNvSpPr>
              <p:nvPr/>
            </p:nvSpPr>
            <p:spPr bwMode="auto">
              <a:xfrm>
                <a:off x="5320" y="399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2" name="Freeform 1811"/>
              <p:cNvSpPr>
                <a:spLocks/>
              </p:cNvSpPr>
              <p:nvPr/>
            </p:nvSpPr>
            <p:spPr bwMode="auto">
              <a:xfrm>
                <a:off x="5346" y="399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3" name="Freeform 1812"/>
              <p:cNvSpPr>
                <a:spLocks/>
              </p:cNvSpPr>
              <p:nvPr/>
            </p:nvSpPr>
            <p:spPr bwMode="auto">
              <a:xfrm>
                <a:off x="5373" y="3999"/>
                <a:ext cx="23" cy="24"/>
              </a:xfrm>
              <a:custGeom>
                <a:avLst/>
                <a:gdLst>
                  <a:gd name="T0" fmla="*/ 12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2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4" name="Freeform 1813"/>
              <p:cNvSpPr>
                <a:spLocks/>
              </p:cNvSpPr>
              <p:nvPr/>
            </p:nvSpPr>
            <p:spPr bwMode="auto">
              <a:xfrm>
                <a:off x="5399" y="401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5" name="Freeform 1814"/>
              <p:cNvSpPr>
                <a:spLocks/>
              </p:cNvSpPr>
              <p:nvPr/>
            </p:nvSpPr>
            <p:spPr bwMode="auto">
              <a:xfrm>
                <a:off x="5425" y="4013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23 h 23"/>
                  <a:gd name="T4" fmla="*/ 0 w 23"/>
                  <a:gd name="T5" fmla="*/ 23 h 23"/>
                  <a:gd name="T6" fmla="*/ 1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1" y="0"/>
                    </a:moveTo>
                    <a:lnTo>
                      <a:pt x="23" y="23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6" name="Freeform 1815"/>
              <p:cNvSpPr>
                <a:spLocks/>
              </p:cNvSpPr>
              <p:nvPr/>
            </p:nvSpPr>
            <p:spPr bwMode="auto">
              <a:xfrm>
                <a:off x="5451" y="4020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7" name="Freeform 1816"/>
              <p:cNvSpPr>
                <a:spLocks/>
              </p:cNvSpPr>
              <p:nvPr/>
            </p:nvSpPr>
            <p:spPr bwMode="auto">
              <a:xfrm>
                <a:off x="5477" y="4021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8" name="Freeform 1817"/>
              <p:cNvSpPr>
                <a:spLocks/>
              </p:cNvSpPr>
              <p:nvPr/>
            </p:nvSpPr>
            <p:spPr bwMode="auto">
              <a:xfrm>
                <a:off x="5503" y="4027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9" name="Freeform 1818"/>
              <p:cNvSpPr>
                <a:spLocks/>
              </p:cNvSpPr>
              <p:nvPr/>
            </p:nvSpPr>
            <p:spPr bwMode="auto">
              <a:xfrm>
                <a:off x="5529" y="402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0" name="Freeform 1819"/>
              <p:cNvSpPr>
                <a:spLocks/>
              </p:cNvSpPr>
              <p:nvPr/>
            </p:nvSpPr>
            <p:spPr bwMode="auto">
              <a:xfrm>
                <a:off x="5555" y="4038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1" name="Freeform 1820"/>
              <p:cNvSpPr>
                <a:spLocks/>
              </p:cNvSpPr>
              <p:nvPr/>
            </p:nvSpPr>
            <p:spPr bwMode="auto">
              <a:xfrm>
                <a:off x="5581" y="4044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2" name="Freeform 1821"/>
              <p:cNvSpPr>
                <a:spLocks/>
              </p:cNvSpPr>
              <p:nvPr/>
            </p:nvSpPr>
            <p:spPr bwMode="auto">
              <a:xfrm>
                <a:off x="5607" y="405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3" name="Freeform 1822"/>
              <p:cNvSpPr>
                <a:spLocks/>
              </p:cNvSpPr>
              <p:nvPr/>
            </p:nvSpPr>
            <p:spPr bwMode="auto">
              <a:xfrm>
                <a:off x="5634" y="4059"/>
                <a:ext cx="23" cy="24"/>
              </a:xfrm>
              <a:custGeom>
                <a:avLst/>
                <a:gdLst>
                  <a:gd name="T0" fmla="*/ 11 w 23"/>
                  <a:gd name="T1" fmla="*/ 0 h 24"/>
                  <a:gd name="T2" fmla="*/ 23 w 23"/>
                  <a:gd name="T3" fmla="*/ 24 h 24"/>
                  <a:gd name="T4" fmla="*/ 0 w 23"/>
                  <a:gd name="T5" fmla="*/ 24 h 24"/>
                  <a:gd name="T6" fmla="*/ 11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11" y="0"/>
                    </a:moveTo>
                    <a:lnTo>
                      <a:pt x="23" y="2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7" name="Freeform 1824"/>
            <p:cNvSpPr>
              <a:spLocks/>
            </p:cNvSpPr>
            <p:nvPr/>
          </p:nvSpPr>
          <p:spPr bwMode="auto">
            <a:xfrm>
              <a:off x="5660" y="4066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24 h 24"/>
                <a:gd name="T4" fmla="*/ 0 w 23"/>
                <a:gd name="T5" fmla="*/ 24 h 24"/>
                <a:gd name="T6" fmla="*/ 11 w 23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11" y="0"/>
                  </a:moveTo>
                  <a:lnTo>
                    <a:pt x="23" y="24"/>
                  </a:lnTo>
                  <a:lnTo>
                    <a:pt x="0" y="2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1825"/>
            <p:cNvSpPr>
              <a:spLocks/>
            </p:cNvSpPr>
            <p:nvPr/>
          </p:nvSpPr>
          <p:spPr bwMode="auto">
            <a:xfrm>
              <a:off x="5686" y="4074"/>
              <a:ext cx="23" cy="23"/>
            </a:xfrm>
            <a:custGeom>
              <a:avLst/>
              <a:gdLst>
                <a:gd name="T0" fmla="*/ 11 w 23"/>
                <a:gd name="T1" fmla="*/ 0 h 23"/>
                <a:gd name="T2" fmla="*/ 23 w 23"/>
                <a:gd name="T3" fmla="*/ 23 h 23"/>
                <a:gd name="T4" fmla="*/ 0 w 23"/>
                <a:gd name="T5" fmla="*/ 23 h 23"/>
                <a:gd name="T6" fmla="*/ 11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3"/>
                <a:gd name="T14" fmla="*/ 23 w 2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3">
                  <a:moveTo>
                    <a:pt x="11" y="0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Rectangle 1826"/>
            <p:cNvSpPr>
              <a:spLocks noChangeArrowheads="1"/>
            </p:cNvSpPr>
            <p:nvPr/>
          </p:nvSpPr>
          <p:spPr bwMode="auto">
            <a:xfrm>
              <a:off x="2539" y="4357"/>
              <a:ext cx="3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1.00E+08</a:t>
              </a:r>
              <a:endParaRPr lang="en-US"/>
            </a:p>
          </p:txBody>
        </p:sp>
        <p:sp>
          <p:nvSpPr>
            <p:cNvPr id="37910" name="Rectangle 1827"/>
            <p:cNvSpPr>
              <a:spLocks noChangeArrowheads="1"/>
            </p:cNvSpPr>
            <p:nvPr/>
          </p:nvSpPr>
          <p:spPr bwMode="auto">
            <a:xfrm>
              <a:off x="2539" y="4070"/>
              <a:ext cx="3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1.00E+09</a:t>
              </a:r>
              <a:endParaRPr lang="en-US"/>
            </a:p>
          </p:txBody>
        </p:sp>
        <p:sp>
          <p:nvSpPr>
            <p:cNvPr id="37911" name="Rectangle 1828"/>
            <p:cNvSpPr>
              <a:spLocks noChangeArrowheads="1"/>
            </p:cNvSpPr>
            <p:nvPr/>
          </p:nvSpPr>
          <p:spPr bwMode="auto">
            <a:xfrm>
              <a:off x="2539" y="3783"/>
              <a:ext cx="3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1.00E+10</a:t>
              </a:r>
              <a:endParaRPr lang="en-US"/>
            </a:p>
          </p:txBody>
        </p:sp>
        <p:sp>
          <p:nvSpPr>
            <p:cNvPr id="37912" name="Rectangle 1829"/>
            <p:cNvSpPr>
              <a:spLocks noChangeArrowheads="1"/>
            </p:cNvSpPr>
            <p:nvPr/>
          </p:nvSpPr>
          <p:spPr bwMode="auto">
            <a:xfrm>
              <a:off x="2539" y="3497"/>
              <a:ext cx="3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1.00E+11</a:t>
              </a:r>
              <a:endParaRPr lang="en-US"/>
            </a:p>
          </p:txBody>
        </p:sp>
        <p:sp>
          <p:nvSpPr>
            <p:cNvPr id="37913" name="Rectangle 1830"/>
            <p:cNvSpPr>
              <a:spLocks noChangeArrowheads="1"/>
            </p:cNvSpPr>
            <p:nvPr/>
          </p:nvSpPr>
          <p:spPr bwMode="auto">
            <a:xfrm>
              <a:off x="2539" y="3210"/>
              <a:ext cx="3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1.00E+12</a:t>
              </a:r>
              <a:endParaRPr lang="en-US"/>
            </a:p>
          </p:txBody>
        </p:sp>
        <p:sp>
          <p:nvSpPr>
            <p:cNvPr id="37914" name="Rectangle 1831"/>
            <p:cNvSpPr>
              <a:spLocks noChangeArrowheads="1"/>
            </p:cNvSpPr>
            <p:nvPr/>
          </p:nvSpPr>
          <p:spPr bwMode="auto">
            <a:xfrm>
              <a:off x="2539" y="2923"/>
              <a:ext cx="3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1.00E+13</a:t>
              </a:r>
              <a:endParaRPr lang="en-US"/>
            </a:p>
          </p:txBody>
        </p:sp>
        <p:sp>
          <p:nvSpPr>
            <p:cNvPr id="37915" name="Rectangle 1832"/>
            <p:cNvSpPr>
              <a:spLocks noChangeArrowheads="1"/>
            </p:cNvSpPr>
            <p:nvPr/>
          </p:nvSpPr>
          <p:spPr bwMode="auto">
            <a:xfrm>
              <a:off x="2539" y="2636"/>
              <a:ext cx="3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1.00E+14</a:t>
              </a:r>
              <a:endParaRPr lang="en-US"/>
            </a:p>
          </p:txBody>
        </p:sp>
        <p:sp>
          <p:nvSpPr>
            <p:cNvPr id="37916" name="Rectangle 1833"/>
            <p:cNvSpPr>
              <a:spLocks noChangeArrowheads="1"/>
            </p:cNvSpPr>
            <p:nvPr/>
          </p:nvSpPr>
          <p:spPr bwMode="auto">
            <a:xfrm>
              <a:off x="2728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-250</a:t>
              </a:r>
              <a:endParaRPr lang="en-US"/>
            </a:p>
          </p:txBody>
        </p:sp>
        <p:sp>
          <p:nvSpPr>
            <p:cNvPr id="37917" name="Rectangle 1834"/>
            <p:cNvSpPr>
              <a:spLocks noChangeArrowheads="1"/>
            </p:cNvSpPr>
            <p:nvPr/>
          </p:nvSpPr>
          <p:spPr bwMode="auto">
            <a:xfrm>
              <a:off x="2762" y="4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18" name="Rectangle 1835"/>
            <p:cNvSpPr>
              <a:spLocks noChangeArrowheads="1"/>
            </p:cNvSpPr>
            <p:nvPr/>
          </p:nvSpPr>
          <p:spPr bwMode="auto">
            <a:xfrm>
              <a:off x="2858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-225</a:t>
              </a:r>
              <a:endParaRPr lang="en-US"/>
            </a:p>
          </p:txBody>
        </p:sp>
        <p:sp>
          <p:nvSpPr>
            <p:cNvPr id="37919" name="Rectangle 1836"/>
            <p:cNvSpPr>
              <a:spLocks noChangeArrowheads="1"/>
            </p:cNvSpPr>
            <p:nvPr/>
          </p:nvSpPr>
          <p:spPr bwMode="auto">
            <a:xfrm>
              <a:off x="2892" y="4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20" name="Rectangle 1837"/>
            <p:cNvSpPr>
              <a:spLocks noChangeArrowheads="1"/>
            </p:cNvSpPr>
            <p:nvPr/>
          </p:nvSpPr>
          <p:spPr bwMode="auto">
            <a:xfrm>
              <a:off x="2989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-200</a:t>
              </a:r>
              <a:endParaRPr lang="en-US"/>
            </a:p>
          </p:txBody>
        </p:sp>
        <p:sp>
          <p:nvSpPr>
            <p:cNvPr id="37921" name="Rectangle 1838"/>
            <p:cNvSpPr>
              <a:spLocks noChangeArrowheads="1"/>
            </p:cNvSpPr>
            <p:nvPr/>
          </p:nvSpPr>
          <p:spPr bwMode="auto">
            <a:xfrm>
              <a:off x="3023" y="4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22" name="Rectangle 1839"/>
            <p:cNvSpPr>
              <a:spLocks noChangeArrowheads="1"/>
            </p:cNvSpPr>
            <p:nvPr/>
          </p:nvSpPr>
          <p:spPr bwMode="auto">
            <a:xfrm>
              <a:off x="3119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-175</a:t>
              </a:r>
              <a:endParaRPr lang="en-US"/>
            </a:p>
          </p:txBody>
        </p:sp>
        <p:sp>
          <p:nvSpPr>
            <p:cNvPr id="37923" name="Rectangle 1840"/>
            <p:cNvSpPr>
              <a:spLocks noChangeArrowheads="1"/>
            </p:cNvSpPr>
            <p:nvPr/>
          </p:nvSpPr>
          <p:spPr bwMode="auto">
            <a:xfrm>
              <a:off x="3153" y="4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24" name="Rectangle 1841"/>
            <p:cNvSpPr>
              <a:spLocks noChangeArrowheads="1"/>
            </p:cNvSpPr>
            <p:nvPr/>
          </p:nvSpPr>
          <p:spPr bwMode="auto">
            <a:xfrm>
              <a:off x="3250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-150</a:t>
              </a:r>
              <a:endParaRPr lang="en-US"/>
            </a:p>
          </p:txBody>
        </p:sp>
        <p:sp>
          <p:nvSpPr>
            <p:cNvPr id="37925" name="Rectangle 1842"/>
            <p:cNvSpPr>
              <a:spLocks noChangeArrowheads="1"/>
            </p:cNvSpPr>
            <p:nvPr/>
          </p:nvSpPr>
          <p:spPr bwMode="auto">
            <a:xfrm>
              <a:off x="3284" y="4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26" name="Rectangle 1843"/>
            <p:cNvSpPr>
              <a:spLocks noChangeArrowheads="1"/>
            </p:cNvSpPr>
            <p:nvPr/>
          </p:nvSpPr>
          <p:spPr bwMode="auto">
            <a:xfrm>
              <a:off x="3380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-125</a:t>
              </a:r>
              <a:endParaRPr lang="en-US"/>
            </a:p>
          </p:txBody>
        </p:sp>
        <p:sp>
          <p:nvSpPr>
            <p:cNvPr id="37927" name="Rectangle 1844"/>
            <p:cNvSpPr>
              <a:spLocks noChangeArrowheads="1"/>
            </p:cNvSpPr>
            <p:nvPr/>
          </p:nvSpPr>
          <p:spPr bwMode="auto">
            <a:xfrm>
              <a:off x="3414" y="4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28" name="Rectangle 1845"/>
            <p:cNvSpPr>
              <a:spLocks noChangeArrowheads="1"/>
            </p:cNvSpPr>
            <p:nvPr/>
          </p:nvSpPr>
          <p:spPr bwMode="auto">
            <a:xfrm>
              <a:off x="3511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-100</a:t>
              </a:r>
              <a:endParaRPr lang="en-US"/>
            </a:p>
          </p:txBody>
        </p:sp>
        <p:sp>
          <p:nvSpPr>
            <p:cNvPr id="37929" name="Rectangle 1846"/>
            <p:cNvSpPr>
              <a:spLocks noChangeArrowheads="1"/>
            </p:cNvSpPr>
            <p:nvPr/>
          </p:nvSpPr>
          <p:spPr bwMode="auto">
            <a:xfrm>
              <a:off x="3545" y="4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30" name="Rectangle 1847"/>
            <p:cNvSpPr>
              <a:spLocks noChangeArrowheads="1"/>
            </p:cNvSpPr>
            <p:nvPr/>
          </p:nvSpPr>
          <p:spPr bwMode="auto">
            <a:xfrm>
              <a:off x="3641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-750</a:t>
              </a:r>
              <a:endParaRPr lang="en-US"/>
            </a:p>
          </p:txBody>
        </p:sp>
        <p:sp>
          <p:nvSpPr>
            <p:cNvPr id="37931" name="Rectangle 1848"/>
            <p:cNvSpPr>
              <a:spLocks noChangeArrowheads="1"/>
            </p:cNvSpPr>
            <p:nvPr/>
          </p:nvSpPr>
          <p:spPr bwMode="auto">
            <a:xfrm>
              <a:off x="3772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-500</a:t>
              </a:r>
              <a:endParaRPr lang="en-US"/>
            </a:p>
          </p:txBody>
        </p:sp>
        <p:sp>
          <p:nvSpPr>
            <p:cNvPr id="37932" name="Rectangle 1849"/>
            <p:cNvSpPr>
              <a:spLocks noChangeArrowheads="1"/>
            </p:cNvSpPr>
            <p:nvPr/>
          </p:nvSpPr>
          <p:spPr bwMode="auto">
            <a:xfrm>
              <a:off x="3902" y="442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-250</a:t>
              </a:r>
              <a:endParaRPr lang="en-US"/>
            </a:p>
          </p:txBody>
        </p:sp>
        <p:sp>
          <p:nvSpPr>
            <p:cNvPr id="37933" name="Rectangle 1850"/>
            <p:cNvSpPr>
              <a:spLocks noChangeArrowheads="1"/>
            </p:cNvSpPr>
            <p:nvPr/>
          </p:nvSpPr>
          <p:spPr bwMode="auto">
            <a:xfrm>
              <a:off x="4066" y="442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7934" name="Rectangle 1851"/>
            <p:cNvSpPr>
              <a:spLocks noChangeArrowheads="1"/>
            </p:cNvSpPr>
            <p:nvPr/>
          </p:nvSpPr>
          <p:spPr bwMode="auto">
            <a:xfrm>
              <a:off x="4171" y="4424"/>
              <a:ext cx="13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37935" name="Rectangle 1852"/>
            <p:cNvSpPr>
              <a:spLocks noChangeArrowheads="1"/>
            </p:cNvSpPr>
            <p:nvPr/>
          </p:nvSpPr>
          <p:spPr bwMode="auto">
            <a:xfrm>
              <a:off x="4301" y="4424"/>
              <a:ext cx="13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37936" name="Rectangle 1853"/>
            <p:cNvSpPr>
              <a:spLocks noChangeArrowheads="1"/>
            </p:cNvSpPr>
            <p:nvPr/>
          </p:nvSpPr>
          <p:spPr bwMode="auto">
            <a:xfrm>
              <a:off x="4432" y="4424"/>
              <a:ext cx="13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750</a:t>
              </a:r>
              <a:endParaRPr lang="en-US"/>
            </a:p>
          </p:txBody>
        </p:sp>
        <p:sp>
          <p:nvSpPr>
            <p:cNvPr id="37937" name="Rectangle 1854"/>
            <p:cNvSpPr>
              <a:spLocks noChangeArrowheads="1"/>
            </p:cNvSpPr>
            <p:nvPr/>
          </p:nvSpPr>
          <p:spPr bwMode="auto">
            <a:xfrm>
              <a:off x="4549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37938" name="Rectangle 1855"/>
            <p:cNvSpPr>
              <a:spLocks noChangeArrowheads="1"/>
            </p:cNvSpPr>
            <p:nvPr/>
          </p:nvSpPr>
          <p:spPr bwMode="auto">
            <a:xfrm>
              <a:off x="4680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1250</a:t>
              </a:r>
              <a:endParaRPr lang="en-US"/>
            </a:p>
          </p:txBody>
        </p:sp>
        <p:sp>
          <p:nvSpPr>
            <p:cNvPr id="37939" name="Rectangle 1856"/>
            <p:cNvSpPr>
              <a:spLocks noChangeArrowheads="1"/>
            </p:cNvSpPr>
            <p:nvPr/>
          </p:nvSpPr>
          <p:spPr bwMode="auto">
            <a:xfrm>
              <a:off x="4810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1500</a:t>
              </a:r>
              <a:endParaRPr lang="en-US"/>
            </a:p>
          </p:txBody>
        </p:sp>
        <p:sp>
          <p:nvSpPr>
            <p:cNvPr id="37940" name="Rectangle 1857"/>
            <p:cNvSpPr>
              <a:spLocks noChangeArrowheads="1"/>
            </p:cNvSpPr>
            <p:nvPr/>
          </p:nvSpPr>
          <p:spPr bwMode="auto">
            <a:xfrm>
              <a:off x="4941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1750</a:t>
              </a:r>
              <a:endParaRPr lang="en-US"/>
            </a:p>
          </p:txBody>
        </p:sp>
        <p:sp>
          <p:nvSpPr>
            <p:cNvPr id="37941" name="Rectangle 1858"/>
            <p:cNvSpPr>
              <a:spLocks noChangeArrowheads="1"/>
            </p:cNvSpPr>
            <p:nvPr/>
          </p:nvSpPr>
          <p:spPr bwMode="auto">
            <a:xfrm>
              <a:off x="5071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37942" name="Rectangle 1859"/>
            <p:cNvSpPr>
              <a:spLocks noChangeArrowheads="1"/>
            </p:cNvSpPr>
            <p:nvPr/>
          </p:nvSpPr>
          <p:spPr bwMode="auto">
            <a:xfrm>
              <a:off x="5202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2250</a:t>
              </a:r>
              <a:endParaRPr lang="en-US"/>
            </a:p>
          </p:txBody>
        </p:sp>
        <p:sp>
          <p:nvSpPr>
            <p:cNvPr id="37943" name="Rectangle 1860"/>
            <p:cNvSpPr>
              <a:spLocks noChangeArrowheads="1"/>
            </p:cNvSpPr>
            <p:nvPr/>
          </p:nvSpPr>
          <p:spPr bwMode="auto">
            <a:xfrm>
              <a:off x="5333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2500</a:t>
              </a:r>
              <a:endParaRPr lang="en-US"/>
            </a:p>
          </p:txBody>
        </p:sp>
        <p:sp>
          <p:nvSpPr>
            <p:cNvPr id="37944" name="Rectangle 1861"/>
            <p:cNvSpPr>
              <a:spLocks noChangeArrowheads="1"/>
            </p:cNvSpPr>
            <p:nvPr/>
          </p:nvSpPr>
          <p:spPr bwMode="auto">
            <a:xfrm>
              <a:off x="5463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2750</a:t>
              </a:r>
              <a:endParaRPr lang="en-US"/>
            </a:p>
          </p:txBody>
        </p:sp>
        <p:sp>
          <p:nvSpPr>
            <p:cNvPr id="37945" name="Rectangle 1862"/>
            <p:cNvSpPr>
              <a:spLocks noChangeArrowheads="1"/>
            </p:cNvSpPr>
            <p:nvPr/>
          </p:nvSpPr>
          <p:spPr bwMode="auto">
            <a:xfrm>
              <a:off x="5593" y="4424"/>
              <a:ext cx="1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3000</a:t>
              </a:r>
              <a:endParaRPr lang="en-US"/>
            </a:p>
          </p:txBody>
        </p:sp>
        <p:sp>
          <p:nvSpPr>
            <p:cNvPr id="37946" name="Rectangle 1863"/>
            <p:cNvSpPr>
              <a:spLocks noChangeArrowheads="1"/>
            </p:cNvSpPr>
            <p:nvPr/>
          </p:nvSpPr>
          <p:spPr bwMode="auto">
            <a:xfrm>
              <a:off x="5555" y="4586"/>
              <a:ext cx="1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cm</a:t>
              </a:r>
              <a:endParaRPr lang="en-US"/>
            </a:p>
          </p:txBody>
        </p:sp>
        <p:sp>
          <p:nvSpPr>
            <p:cNvPr id="37947" name="Rectangle 1865"/>
            <p:cNvSpPr>
              <a:spLocks noChangeArrowheads="1"/>
            </p:cNvSpPr>
            <p:nvPr/>
          </p:nvSpPr>
          <p:spPr bwMode="auto">
            <a:xfrm rot="-5400000">
              <a:off x="2462" y="3110"/>
              <a:ext cx="26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7948" name="Rectangle 1866"/>
            <p:cNvSpPr>
              <a:spLocks noChangeArrowheads="1"/>
            </p:cNvSpPr>
            <p:nvPr/>
          </p:nvSpPr>
          <p:spPr bwMode="auto">
            <a:xfrm rot="-5400000">
              <a:off x="2494" y="2994"/>
              <a:ext cx="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7949" name="Rectangle 1867"/>
            <p:cNvSpPr>
              <a:spLocks noChangeArrowheads="1"/>
            </p:cNvSpPr>
            <p:nvPr/>
          </p:nvSpPr>
          <p:spPr bwMode="auto">
            <a:xfrm>
              <a:off x="2849" y="2717"/>
              <a:ext cx="496" cy="20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Rectangle 1868"/>
            <p:cNvSpPr>
              <a:spLocks noChangeArrowheads="1"/>
            </p:cNvSpPr>
            <p:nvPr/>
          </p:nvSpPr>
          <p:spPr bwMode="auto">
            <a:xfrm>
              <a:off x="2867" y="2742"/>
              <a:ext cx="24" cy="23"/>
            </a:xfrm>
            <a:prstGeom prst="rect">
              <a:avLst/>
            </a:prstGeom>
            <a:solidFill>
              <a:srgbClr val="FF00FF"/>
            </a:solidFill>
            <a:ln w="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Rectangle 1869"/>
            <p:cNvSpPr>
              <a:spLocks noChangeArrowheads="1"/>
            </p:cNvSpPr>
            <p:nvPr/>
          </p:nvSpPr>
          <p:spPr bwMode="auto">
            <a:xfrm>
              <a:off x="2905" y="2727"/>
              <a:ext cx="7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z = 1200 cm from IP</a:t>
              </a:r>
              <a:endParaRPr lang="en-US"/>
            </a:p>
          </p:txBody>
        </p:sp>
        <p:sp>
          <p:nvSpPr>
            <p:cNvPr id="37952" name="Freeform 1870"/>
            <p:cNvSpPr>
              <a:spLocks/>
            </p:cNvSpPr>
            <p:nvPr/>
          </p:nvSpPr>
          <p:spPr bwMode="auto">
            <a:xfrm>
              <a:off x="2867" y="2812"/>
              <a:ext cx="24" cy="23"/>
            </a:xfrm>
            <a:custGeom>
              <a:avLst/>
              <a:gdLst>
                <a:gd name="T0" fmla="*/ 12 w 24"/>
                <a:gd name="T1" fmla="*/ 0 h 23"/>
                <a:gd name="T2" fmla="*/ 24 w 24"/>
                <a:gd name="T3" fmla="*/ 12 h 23"/>
                <a:gd name="T4" fmla="*/ 12 w 24"/>
                <a:gd name="T5" fmla="*/ 23 h 23"/>
                <a:gd name="T6" fmla="*/ 0 w 24"/>
                <a:gd name="T7" fmla="*/ 12 h 23"/>
                <a:gd name="T8" fmla="*/ 12 w 2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Rectangle 1871"/>
            <p:cNvSpPr>
              <a:spLocks noChangeArrowheads="1"/>
            </p:cNvSpPr>
            <p:nvPr/>
          </p:nvSpPr>
          <p:spPr bwMode="auto">
            <a:xfrm>
              <a:off x="2905" y="2796"/>
              <a:ext cx="67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z = 900 cm from IP</a:t>
              </a:r>
              <a:endParaRPr lang="en-US"/>
            </a:p>
          </p:txBody>
        </p:sp>
        <p:sp>
          <p:nvSpPr>
            <p:cNvPr id="37954" name="Freeform 1872"/>
            <p:cNvSpPr>
              <a:spLocks/>
            </p:cNvSpPr>
            <p:nvPr/>
          </p:nvSpPr>
          <p:spPr bwMode="auto">
            <a:xfrm>
              <a:off x="2867" y="288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Rectangle 1873"/>
            <p:cNvSpPr>
              <a:spLocks noChangeArrowheads="1"/>
            </p:cNvSpPr>
            <p:nvPr/>
          </p:nvSpPr>
          <p:spPr bwMode="auto">
            <a:xfrm>
              <a:off x="2905" y="2866"/>
              <a:ext cx="67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z = 200 cm from IP</a:t>
              </a:r>
              <a:endParaRPr lang="en-US"/>
            </a:p>
          </p:txBody>
        </p:sp>
        <p:sp>
          <p:nvSpPr>
            <p:cNvPr id="37956" name="Freeform 1874"/>
            <p:cNvSpPr>
              <a:spLocks noEditPoints="1"/>
            </p:cNvSpPr>
            <p:nvPr/>
          </p:nvSpPr>
          <p:spPr bwMode="auto">
            <a:xfrm>
              <a:off x="4059" y="4447"/>
              <a:ext cx="29" cy="225"/>
            </a:xfrm>
            <a:custGeom>
              <a:avLst/>
              <a:gdLst>
                <a:gd name="T0" fmla="*/ 0 w 400"/>
                <a:gd name="T1" fmla="*/ 0 h 3178"/>
                <a:gd name="T2" fmla="*/ 0 w 400"/>
                <a:gd name="T3" fmla="*/ 0 h 3178"/>
                <a:gd name="T4" fmla="*/ 0 w 400"/>
                <a:gd name="T5" fmla="*/ 0 h 3178"/>
                <a:gd name="T6" fmla="*/ 0 w 400"/>
                <a:gd name="T7" fmla="*/ 0 h 3178"/>
                <a:gd name="T8" fmla="*/ 0 w 400"/>
                <a:gd name="T9" fmla="*/ 0 h 3178"/>
                <a:gd name="T10" fmla="*/ 0 w 400"/>
                <a:gd name="T11" fmla="*/ 0 h 3178"/>
                <a:gd name="T12" fmla="*/ 0 w 400"/>
                <a:gd name="T13" fmla="*/ 0 h 3178"/>
                <a:gd name="T14" fmla="*/ 0 w 400"/>
                <a:gd name="T15" fmla="*/ 0 h 3178"/>
                <a:gd name="T16" fmla="*/ 0 w 400"/>
                <a:gd name="T17" fmla="*/ 0 h 3178"/>
                <a:gd name="T18" fmla="*/ 0 w 400"/>
                <a:gd name="T19" fmla="*/ 0 h 3178"/>
                <a:gd name="T20" fmla="*/ 0 w 400"/>
                <a:gd name="T21" fmla="*/ 0 h 3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3178"/>
                <a:gd name="T35" fmla="*/ 400 w 400"/>
                <a:gd name="T36" fmla="*/ 3178 h 3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3178">
                  <a:moveTo>
                    <a:pt x="167" y="3144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3144"/>
                  </a:lnTo>
                  <a:cubicBezTo>
                    <a:pt x="234" y="3163"/>
                    <a:pt x="219" y="3178"/>
                    <a:pt x="200" y="3178"/>
                  </a:cubicBezTo>
                  <a:cubicBezTo>
                    <a:pt x="182" y="3178"/>
                    <a:pt x="167" y="3163"/>
                    <a:pt x="167" y="314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Rectangle 1875"/>
            <p:cNvSpPr>
              <a:spLocks noChangeArrowheads="1"/>
            </p:cNvSpPr>
            <p:nvPr/>
          </p:nvSpPr>
          <p:spPr bwMode="auto">
            <a:xfrm>
              <a:off x="4100" y="4536"/>
              <a:ext cx="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IP</a:t>
              </a:r>
              <a:endParaRPr lang="en-US"/>
            </a:p>
          </p:txBody>
        </p:sp>
        <p:sp>
          <p:nvSpPr>
            <p:cNvPr id="37958" name="Freeform 1876"/>
            <p:cNvSpPr>
              <a:spLocks noEditPoints="1"/>
            </p:cNvSpPr>
            <p:nvPr/>
          </p:nvSpPr>
          <p:spPr bwMode="auto">
            <a:xfrm>
              <a:off x="4850" y="2662"/>
              <a:ext cx="28" cy="1786"/>
            </a:xfrm>
            <a:custGeom>
              <a:avLst/>
              <a:gdLst>
                <a:gd name="T0" fmla="*/ 0 w 200"/>
                <a:gd name="T1" fmla="*/ 0 h 12648"/>
                <a:gd name="T2" fmla="*/ 0 w 200"/>
                <a:gd name="T3" fmla="*/ 0 h 12648"/>
                <a:gd name="T4" fmla="*/ 0 w 200"/>
                <a:gd name="T5" fmla="*/ 0 h 12648"/>
                <a:gd name="T6" fmla="*/ 0 w 200"/>
                <a:gd name="T7" fmla="*/ 0 h 12648"/>
                <a:gd name="T8" fmla="*/ 0 w 200"/>
                <a:gd name="T9" fmla="*/ 0 h 12648"/>
                <a:gd name="T10" fmla="*/ 0 w 200"/>
                <a:gd name="T11" fmla="*/ 0 h 12648"/>
                <a:gd name="T12" fmla="*/ 0 w 200"/>
                <a:gd name="T13" fmla="*/ 0 h 12648"/>
                <a:gd name="T14" fmla="*/ 0 w 200"/>
                <a:gd name="T15" fmla="*/ 0 h 12648"/>
                <a:gd name="T16" fmla="*/ 0 w 200"/>
                <a:gd name="T17" fmla="*/ 0 h 12648"/>
                <a:gd name="T18" fmla="*/ 0 w 200"/>
                <a:gd name="T19" fmla="*/ 0 h 12648"/>
                <a:gd name="T20" fmla="*/ 0 w 200"/>
                <a:gd name="T21" fmla="*/ 0 h 126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12648"/>
                <a:gd name="T35" fmla="*/ 200 w 200"/>
                <a:gd name="T36" fmla="*/ 12648 h 126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12648">
                  <a:moveTo>
                    <a:pt x="117" y="16"/>
                  </a:moveTo>
                  <a:lnTo>
                    <a:pt x="117" y="12482"/>
                  </a:lnTo>
                  <a:cubicBezTo>
                    <a:pt x="117" y="12491"/>
                    <a:pt x="110" y="12499"/>
                    <a:pt x="100" y="12499"/>
                  </a:cubicBezTo>
                  <a:cubicBezTo>
                    <a:pt x="91" y="12499"/>
                    <a:pt x="84" y="12491"/>
                    <a:pt x="84" y="12482"/>
                  </a:cubicBezTo>
                  <a:lnTo>
                    <a:pt x="84" y="16"/>
                  </a:lnTo>
                  <a:cubicBezTo>
                    <a:pt x="84" y="7"/>
                    <a:pt x="91" y="0"/>
                    <a:pt x="100" y="0"/>
                  </a:cubicBezTo>
                  <a:cubicBezTo>
                    <a:pt x="110" y="0"/>
                    <a:pt x="117" y="7"/>
                    <a:pt x="117" y="16"/>
                  </a:cubicBezTo>
                  <a:close/>
                  <a:moveTo>
                    <a:pt x="200" y="12448"/>
                  </a:moveTo>
                  <a:lnTo>
                    <a:pt x="100" y="12648"/>
                  </a:lnTo>
                  <a:lnTo>
                    <a:pt x="0" y="12448"/>
                  </a:lnTo>
                  <a:lnTo>
                    <a:pt x="200" y="1244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1877"/>
            <p:cNvSpPr>
              <a:spLocks noEditPoints="1"/>
            </p:cNvSpPr>
            <p:nvPr/>
          </p:nvSpPr>
          <p:spPr bwMode="auto">
            <a:xfrm>
              <a:off x="4483" y="2676"/>
              <a:ext cx="29" cy="1772"/>
            </a:xfrm>
            <a:custGeom>
              <a:avLst/>
              <a:gdLst>
                <a:gd name="T0" fmla="*/ 0 w 400"/>
                <a:gd name="T1" fmla="*/ 0 h 25097"/>
                <a:gd name="T2" fmla="*/ 0 w 400"/>
                <a:gd name="T3" fmla="*/ 0 h 25097"/>
                <a:gd name="T4" fmla="*/ 0 w 400"/>
                <a:gd name="T5" fmla="*/ 0 h 25097"/>
                <a:gd name="T6" fmla="*/ 0 w 400"/>
                <a:gd name="T7" fmla="*/ 0 h 25097"/>
                <a:gd name="T8" fmla="*/ 0 w 400"/>
                <a:gd name="T9" fmla="*/ 0 h 25097"/>
                <a:gd name="T10" fmla="*/ 0 w 400"/>
                <a:gd name="T11" fmla="*/ 0 h 25097"/>
                <a:gd name="T12" fmla="*/ 0 w 400"/>
                <a:gd name="T13" fmla="*/ 0 h 25097"/>
                <a:gd name="T14" fmla="*/ 0 w 400"/>
                <a:gd name="T15" fmla="*/ 0 h 25097"/>
                <a:gd name="T16" fmla="*/ 0 w 400"/>
                <a:gd name="T17" fmla="*/ 0 h 25097"/>
                <a:gd name="T18" fmla="*/ 0 w 400"/>
                <a:gd name="T19" fmla="*/ 0 h 25097"/>
                <a:gd name="T20" fmla="*/ 0 w 400"/>
                <a:gd name="T21" fmla="*/ 0 h 250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5097"/>
                <a:gd name="T35" fmla="*/ 400 w 400"/>
                <a:gd name="T36" fmla="*/ 25097 h 250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5097">
                  <a:moveTo>
                    <a:pt x="234" y="33"/>
                  </a:moveTo>
                  <a:lnTo>
                    <a:pt x="234" y="24764"/>
                  </a:lnTo>
                  <a:cubicBezTo>
                    <a:pt x="234" y="24783"/>
                    <a:pt x="219" y="24798"/>
                    <a:pt x="200" y="24798"/>
                  </a:cubicBezTo>
                  <a:cubicBezTo>
                    <a:pt x="182" y="24798"/>
                    <a:pt x="167" y="24783"/>
                    <a:pt x="167" y="24764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24697"/>
                  </a:moveTo>
                  <a:lnTo>
                    <a:pt x="200" y="25097"/>
                  </a:lnTo>
                  <a:lnTo>
                    <a:pt x="0" y="24697"/>
                  </a:lnTo>
                  <a:lnTo>
                    <a:pt x="400" y="24697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Rectangle 1883"/>
            <p:cNvSpPr>
              <a:spLocks noChangeArrowheads="1"/>
            </p:cNvSpPr>
            <p:nvPr/>
          </p:nvSpPr>
          <p:spPr bwMode="auto">
            <a:xfrm>
              <a:off x="5507" y="4156"/>
              <a:ext cx="127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Rectangle 1885"/>
            <p:cNvSpPr>
              <a:spLocks noChangeArrowheads="1"/>
            </p:cNvSpPr>
            <p:nvPr/>
          </p:nvSpPr>
          <p:spPr bwMode="auto">
            <a:xfrm>
              <a:off x="5542" y="4246"/>
              <a:ext cx="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7962" name="Rectangle 1886"/>
            <p:cNvSpPr>
              <a:spLocks noChangeArrowheads="1"/>
            </p:cNvSpPr>
            <p:nvPr/>
          </p:nvSpPr>
          <p:spPr bwMode="auto">
            <a:xfrm>
              <a:off x="5298" y="4325"/>
              <a:ext cx="12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Rectangle 1888"/>
            <p:cNvSpPr>
              <a:spLocks noChangeArrowheads="1"/>
            </p:cNvSpPr>
            <p:nvPr/>
          </p:nvSpPr>
          <p:spPr bwMode="auto">
            <a:xfrm>
              <a:off x="5332" y="4416"/>
              <a:ext cx="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pic>
        <p:nvPicPr>
          <p:cNvPr id="37892" name="Picture 8" descr="Untitled-1"/>
          <p:cNvPicPr>
            <a:picLocks noChangeAspect="1" noChangeArrowheads="1"/>
          </p:cNvPicPr>
          <p:nvPr/>
        </p:nvPicPr>
        <p:blipFill>
          <a:blip r:embed="rId3"/>
          <a:srcRect l="14168" t="14311" r="16937" b="10191"/>
          <a:stretch>
            <a:fillRect/>
          </a:stretch>
        </p:blipFill>
        <p:spPr bwMode="auto">
          <a:xfrm>
            <a:off x="479425" y="2108200"/>
            <a:ext cx="3665538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28" name="Rectangle 5627"/>
          <p:cNvSpPr/>
          <p:nvPr/>
        </p:nvSpPr>
        <p:spPr>
          <a:xfrm>
            <a:off x="169863" y="5818188"/>
            <a:ext cx="5667375" cy="1211262"/>
          </a:xfrm>
          <a:prstGeom prst="rect">
            <a:avLst/>
          </a:prstGeom>
        </p:spPr>
        <p:txBody>
          <a:bodyPr lIns="101370" tIns="50685" rIns="101370" bIns="50685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Ionization chamber with e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tracks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magnetic field.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Helmut Vincke</a:t>
            </a:r>
          </a:p>
        </p:txBody>
      </p:sp>
      <p:pic>
        <p:nvPicPr>
          <p:cNvPr id="37894" name="Picture 5" descr="C:\MyProjects\SimpleGeo\Data\import test\SimpleGeo Images\H6-Japan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5" y="2024063"/>
            <a:ext cx="39973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0" name="Rectangle 5629"/>
          <p:cNvSpPr/>
          <p:nvPr/>
        </p:nvSpPr>
        <p:spPr>
          <a:xfrm>
            <a:off x="5583238" y="5818188"/>
            <a:ext cx="5075237" cy="682625"/>
          </a:xfrm>
          <a:prstGeom prst="rect">
            <a:avLst/>
          </a:prstGeom>
        </p:spPr>
        <p:txBody>
          <a:bodyPr lIns="101370" tIns="50685" rIns="101370" bIns="50685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tracks due to 1 proton hitting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CERF target.</a:t>
            </a:r>
          </a:p>
        </p:txBody>
      </p:sp>
      <p:sp>
        <p:nvSpPr>
          <p:cNvPr id="37896" name="Slide Number Placeholder 187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7E7406-6252-4A73-A1E8-480F03BB056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US" smtClean="0"/>
              <a:t>Steps to run PipsiCAD3D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en-US" smtClean="0">
                <a:solidFill>
                  <a:srgbClr val="0000FF"/>
                </a:solidFill>
              </a:rPr>
              <a:t>Compile and link </a:t>
            </a:r>
            <a:r>
              <a:rPr lang="en-US" smtClean="0"/>
              <a:t>the proprietary </a:t>
            </a:r>
            <a:r>
              <a:rPr lang="en-US" smtClean="0">
                <a:solidFill>
                  <a:srgbClr val="FF0000"/>
                </a:solidFill>
              </a:rPr>
              <a:t>mgdraw.f</a:t>
            </a:r>
            <a:r>
              <a:rPr lang="en-US" smtClean="0"/>
              <a:t> to </a:t>
            </a:r>
            <a:r>
              <a:rPr lang="en-US" smtClean="0">
                <a:solidFill>
                  <a:srgbClr val="FF0000"/>
                </a:solidFill>
              </a:rPr>
              <a:t>FLUKA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smtClean="0"/>
              <a:t>Add a </a:t>
            </a:r>
            <a:r>
              <a:rPr lang="en-US" smtClean="0">
                <a:solidFill>
                  <a:srgbClr val="0000FF"/>
                </a:solidFill>
              </a:rPr>
              <a:t>USERDUMP</a:t>
            </a:r>
            <a:r>
              <a:rPr lang="en-US" smtClean="0"/>
              <a:t> statement to your input to produce a collision tape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smtClean="0"/>
              <a:t>Run your simulation to create a collision tape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smtClean="0">
                <a:solidFill>
                  <a:srgbClr val="0000FF"/>
                </a:solidFill>
              </a:rPr>
              <a:t>Run the linux interface </a:t>
            </a:r>
            <a:r>
              <a:rPr lang="en-US" smtClean="0">
                <a:solidFill>
                  <a:srgbClr val="FF0000"/>
                </a:solidFill>
              </a:rPr>
              <a:t>PipsiCAD_SimpleGeo.linux</a:t>
            </a:r>
            <a:r>
              <a:rPr lang="en-US" smtClean="0"/>
              <a:t> to select the energy range &amp; binning of the particles that will be extracted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smtClean="0">
                <a:solidFill>
                  <a:srgbClr val="0000FF"/>
                </a:solidFill>
              </a:rPr>
              <a:t>Load your geometry</a:t>
            </a:r>
            <a:r>
              <a:rPr lang="en-US" smtClean="0"/>
              <a:t> and the </a:t>
            </a:r>
            <a:r>
              <a:rPr lang="en-US" smtClean="0">
                <a:solidFill>
                  <a:srgbClr val="0000FF"/>
                </a:solidFill>
              </a:rPr>
              <a:t>PipsiCAD3D plugin in </a:t>
            </a:r>
            <a:r>
              <a:rPr lang="en-US" smtClean="0">
                <a:solidFill>
                  <a:srgbClr val="FF0000"/>
                </a:solidFill>
              </a:rPr>
              <a:t>SimpleGeo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smtClean="0">
                <a:solidFill>
                  <a:srgbClr val="0000FF"/>
                </a:solidFill>
              </a:rPr>
              <a:t>Load the created data file</a:t>
            </a:r>
            <a:r>
              <a:rPr lang="en-US" smtClean="0"/>
              <a:t> with the plugin and press the "</a:t>
            </a:r>
            <a:r>
              <a:rPr lang="en-US" smtClean="0">
                <a:solidFill>
                  <a:srgbClr val="FF0000"/>
                </a:solidFill>
              </a:rPr>
              <a:t>Visualize</a:t>
            </a:r>
            <a:r>
              <a:rPr lang="en-US" smtClean="0"/>
              <a:t>" button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smtClean="0"/>
              <a:t>Optionally, you might select track evolution display and animate the resulting tracks. </a:t>
            </a:r>
            <a:br>
              <a:rPr lang="en-US" smtClean="0"/>
            </a:br>
            <a:r>
              <a:rPr lang="en-US" smtClean="0"/>
              <a:t>(see </a:t>
            </a:r>
            <a:r>
              <a:rPr lang="en-US" smtClean="0">
                <a:hlinkClick r:id="rId3"/>
              </a:rPr>
              <a:t>www.cern.ch/theis/simplegeo/download/CERF_tracks.avi</a:t>
            </a:r>
            <a:r>
              <a:rPr lang="en-US" smtClean="0"/>
              <a:t> for an example)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189038" y="6157913"/>
            <a:ext cx="612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33CC33"/>
                </a:solidFill>
              </a:rPr>
              <a:t>Please refer to the manual for a more detailed description.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C06D33-2717-4952-9469-AE1F280F59A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Available plugins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idx="1"/>
          </p:nvPr>
        </p:nvSpPr>
        <p:spPr>
          <a:xfrm>
            <a:off x="808038" y="1370013"/>
            <a:ext cx="8764587" cy="5168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PCloud 3D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reads ASCII files produced by FLUKA 2Step routines (open format and very simple)</a:t>
            </a:r>
            <a:br>
              <a:rPr lang="en-US" sz="2400" smtClean="0"/>
            </a:b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various display modes for particles (position, direction, energy scaled direction)</a:t>
            </a:r>
            <a:br>
              <a:rPr lang="en-US" sz="2400" smtClean="0">
                <a:solidFill>
                  <a:srgbClr val="0000FF"/>
                </a:solidFill>
              </a:rPr>
            </a:br>
            <a:endParaRPr lang="en-US" sz="240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color encoding and transparency are user configurable</a:t>
            </a:r>
            <a:br>
              <a:rPr lang="en-US" sz="2400" smtClean="0"/>
            </a:b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interactive application of filter with respect to particle types</a:t>
            </a:r>
            <a:br>
              <a:rPr lang="en-US" sz="2400" smtClean="0"/>
            </a:b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statistical information with respect to particle type or particle type and energy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C832B4-A41C-4096-A17C-A67A5B6ECC5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US" smtClean="0"/>
              <a:t>PCloud3D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038" y="808038"/>
            <a:ext cx="6778625" cy="549275"/>
          </a:xfrm>
          <a:prstGeom prst="rect">
            <a:avLst/>
          </a:prstGeom>
          <a:noFill/>
        </p:spPr>
        <p:txBody>
          <a:bodyPr wrap="none" lIns="101370" tIns="50685" rIns="101370" bIns="50685">
            <a:spAutoFit/>
          </a:bodyPr>
          <a:lstStyle/>
          <a:p>
            <a:pPr>
              <a:defRPr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position &amp; direction visualization</a:t>
            </a:r>
          </a:p>
        </p:txBody>
      </p:sp>
      <p:pic>
        <p:nvPicPr>
          <p:cNvPr id="41988" name="Picture 2" descr="C:\MyProjects\SimpleGeo\Data\import test\SimpleGeo Images\Dump_particle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2024063"/>
            <a:ext cx="3852863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2275" y="5818188"/>
            <a:ext cx="5075238" cy="1211262"/>
          </a:xfrm>
          <a:prstGeom prst="rect">
            <a:avLst/>
          </a:prstGeom>
        </p:spPr>
        <p:txBody>
          <a:bodyPr lIns="101370" tIns="50685" rIns="101370" bIns="50685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a special beam particle distribution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J. Vollaire</a:t>
            </a:r>
          </a:p>
        </p:txBody>
      </p:sp>
      <p:pic>
        <p:nvPicPr>
          <p:cNvPr id="41990" name="Picture 7" descr="bk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0450" y="1279525"/>
            <a:ext cx="4687888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75238" y="5818188"/>
            <a:ext cx="5075237" cy="657225"/>
          </a:xfrm>
          <a:prstGeom prst="rect">
            <a:avLst/>
          </a:prstGeom>
        </p:spPr>
        <p:txBody>
          <a:bodyPr lIns="101370" tIns="50685" rIns="101370" bIns="50685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Hadrons directed towards the LHCb shielding,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with fluence visualization by DaVis3D </a:t>
            </a:r>
          </a:p>
        </p:txBody>
      </p:sp>
      <p:sp>
        <p:nvSpPr>
          <p:cNvPr id="41992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1BCA5F-C475-48E7-ACFA-5E5A7107F5A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GB" smtClean="0"/>
              <a:t>IsoVis3D</a:t>
            </a: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E3A745-CC87-466D-9D3A-404F0862D1DD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823913"/>
            <a:ext cx="46482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274638" y="4329113"/>
            <a:ext cx="9144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000"/>
              <a:t> Reads FLUKA - </a:t>
            </a:r>
            <a:r>
              <a:rPr lang="en-GB" sz="2000">
                <a:solidFill>
                  <a:srgbClr val="FF0000"/>
                </a:solidFill>
              </a:rPr>
              <a:t>ISODUMP files </a:t>
            </a:r>
            <a:r>
              <a:rPr lang="en-GB" sz="2000"/>
              <a:t>created by the 2-step activation routines    </a:t>
            </a:r>
            <a:br>
              <a:rPr lang="en-GB" sz="2000"/>
            </a:br>
            <a:r>
              <a:rPr lang="en-GB" sz="2000"/>
              <a:t>  developed by S. Roesler</a:t>
            </a:r>
          </a:p>
          <a:p>
            <a:pPr>
              <a:buFont typeface="Arial" charset="0"/>
              <a:buChar char="•"/>
            </a:pPr>
            <a:endParaRPr lang="en-GB" sz="2000"/>
          </a:p>
          <a:p>
            <a:pPr>
              <a:buFont typeface="Arial" charset="0"/>
              <a:buChar char="•"/>
            </a:pPr>
            <a:r>
              <a:rPr lang="en-GB" sz="2000"/>
              <a:t> Visualizes the </a:t>
            </a:r>
            <a:r>
              <a:rPr lang="en-GB" sz="2000">
                <a:solidFill>
                  <a:srgbClr val="FF0000"/>
                </a:solidFill>
              </a:rPr>
              <a:t>spatial + weight distribution of isotopes</a:t>
            </a:r>
          </a:p>
          <a:p>
            <a:pPr>
              <a:buFont typeface="Arial" charset="0"/>
              <a:buChar char="•"/>
            </a:pPr>
            <a:endParaRPr lang="en-GB" sz="2000"/>
          </a:p>
          <a:p>
            <a:pPr>
              <a:buFont typeface="Arial" charset="0"/>
              <a:buChar char="•"/>
            </a:pPr>
            <a:r>
              <a:rPr lang="en-GB" sz="2000"/>
              <a:t> </a:t>
            </a:r>
            <a:r>
              <a:rPr lang="en-GB" sz="2000">
                <a:solidFill>
                  <a:srgbClr val="FF0000"/>
                </a:solidFill>
              </a:rPr>
              <a:t>Filters</a:t>
            </a:r>
            <a:r>
              <a:rPr lang="en-GB" sz="2000"/>
              <a:t> can be applied for either the isotope types and/or weight</a:t>
            </a:r>
          </a:p>
          <a:p>
            <a:pPr>
              <a:buFont typeface="Arial" charset="0"/>
              <a:buChar char="•"/>
            </a:pPr>
            <a:endParaRPr lang="en-GB" sz="2000"/>
          </a:p>
          <a:p>
            <a:pPr>
              <a:buFont typeface="Arial" charset="0"/>
              <a:buChar char="•"/>
            </a:pPr>
            <a:r>
              <a:rPr lang="en-GB" sz="2000"/>
              <a:t> </a:t>
            </a:r>
            <a:r>
              <a:rPr lang="en-GB" sz="2000">
                <a:solidFill>
                  <a:srgbClr val="FF0000"/>
                </a:solidFill>
              </a:rPr>
              <a:t>Relative abundance of each isotope </a:t>
            </a:r>
            <a:r>
              <a:rPr lang="en-GB" sz="2000"/>
              <a:t>can be analyzed with weights taken into </a:t>
            </a:r>
            <a:br>
              <a:rPr lang="en-GB" sz="2000"/>
            </a:br>
            <a:r>
              <a:rPr lang="en-GB" sz="2000"/>
              <a:t>  account </a:t>
            </a:r>
            <a:endParaRPr lang="en-GB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US" smtClean="0"/>
              <a:t>Combining DaVis3D + PCloud3D</a:t>
            </a:r>
          </a:p>
        </p:txBody>
      </p:sp>
      <p:pic>
        <p:nvPicPr>
          <p:cNvPr id="44035" name="Picture 2" descr="C:\MyProjects\SimpleGeo\Data\import test\SimpleGeo Images\DaVis3D_and_PCloud3D_iron block.jpg"/>
          <p:cNvPicPr>
            <a:picLocks noChangeAspect="1" noChangeArrowheads="1"/>
          </p:cNvPicPr>
          <p:nvPr/>
        </p:nvPicPr>
        <p:blipFill>
          <a:blip r:embed="rId3"/>
          <a:srcRect l="1102" t="24161" b="22134"/>
          <a:stretch>
            <a:fillRect/>
          </a:stretch>
        </p:blipFill>
        <p:spPr bwMode="auto">
          <a:xfrm>
            <a:off x="1036638" y="1281113"/>
            <a:ext cx="7988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36" name="Straight Arrow Connector 5"/>
          <p:cNvCxnSpPr>
            <a:cxnSpLocks noChangeShapeType="1"/>
          </p:cNvCxnSpPr>
          <p:nvPr/>
        </p:nvCxnSpPr>
        <p:spPr bwMode="auto">
          <a:xfrm>
            <a:off x="1493838" y="2119313"/>
            <a:ext cx="1371600" cy="2286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688975" y="1471613"/>
            <a:ext cx="2557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Proton beam impinging</a:t>
            </a:r>
          </a:p>
          <a:p>
            <a:r>
              <a:rPr lang="en-US"/>
              <a:t>on an iron block</a:t>
            </a:r>
          </a:p>
        </p:txBody>
      </p:sp>
      <p:cxnSp>
        <p:nvCxnSpPr>
          <p:cNvPr id="44038" name="Straight Arrow Connector 7"/>
          <p:cNvCxnSpPr>
            <a:cxnSpLocks noChangeShapeType="1"/>
          </p:cNvCxnSpPr>
          <p:nvPr/>
        </p:nvCxnSpPr>
        <p:spPr bwMode="auto">
          <a:xfrm flipV="1">
            <a:off x="3017838" y="3948113"/>
            <a:ext cx="1905000" cy="1600200"/>
          </a:xfrm>
          <a:prstGeom prst="straightConnector1">
            <a:avLst/>
          </a:prstGeom>
          <a:noFill/>
          <a:ln w="22225" algn="ctr">
            <a:solidFill>
              <a:srgbClr val="0000FF"/>
            </a:solidFill>
            <a:round/>
            <a:headEnd type="none" w="sm" len="sm"/>
            <a:tailEnd type="arrow" w="med" len="med"/>
          </a:ln>
        </p:spPr>
      </p:cxn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1341438" y="5700713"/>
            <a:ext cx="516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Secondary particles entering a second iron block</a:t>
            </a:r>
          </a:p>
        </p:txBody>
      </p:sp>
      <p:sp>
        <p:nvSpPr>
          <p:cNvPr id="4404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0CE9E3-0293-4416-AEA6-CF8DB809E3C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731838" y="5014913"/>
            <a:ext cx="8229600" cy="1447800"/>
          </a:xfrm>
          <a:prstGeom prst="rect">
            <a:avLst/>
          </a:prstGeom>
          <a:solidFill>
            <a:schemeClr val="accent1"/>
          </a:solidFill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endParaRPr lang="en-GB" sz="240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Plugins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2271713"/>
            <a:ext cx="8305800" cy="3594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sz="2600" dirty="0" smtClean="0"/>
              <a:t>They can be used to</a:t>
            </a:r>
          </a:p>
          <a:p>
            <a:pPr eaLnBrk="1" hangingPunct="1">
              <a:defRPr/>
            </a:pPr>
            <a:r>
              <a:rPr lang="en-US" sz="2600" dirty="0" smtClean="0"/>
              <a:t>extend </a:t>
            </a:r>
            <a:r>
              <a:rPr lang="en-US" sz="2600" dirty="0" err="1" smtClean="0"/>
              <a:t>SimpleGeo’s</a:t>
            </a:r>
            <a:r>
              <a:rPr lang="en-US" sz="2600" dirty="0" smtClean="0"/>
              <a:t> proprietary renderer</a:t>
            </a:r>
          </a:p>
          <a:p>
            <a:pPr eaLnBrk="1" hangingPunct="1">
              <a:defRPr/>
            </a:pPr>
            <a:r>
              <a:rPr lang="en-US" sz="2600" dirty="0" smtClean="0"/>
              <a:t>act as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</a:t>
            </a:r>
            <a:r>
              <a:rPr lang="en-US" sz="2600" dirty="0" err="1" smtClean="0"/>
              <a:t>pary</a:t>
            </a:r>
            <a:r>
              <a:rPr lang="en-US" sz="2600" dirty="0" smtClean="0"/>
              <a:t> import/export filter</a:t>
            </a:r>
          </a:p>
          <a:p>
            <a:pPr eaLnBrk="1" hangingPunct="1">
              <a:defRPr/>
            </a:pPr>
            <a:r>
              <a:rPr lang="en-US" sz="2600" dirty="0" smtClean="0"/>
              <a:t>…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They are contained in the file </a:t>
            </a:r>
            <a:r>
              <a:rPr lang="en-US" sz="2600" dirty="0" err="1" smtClean="0">
                <a:solidFill>
                  <a:srgbClr val="FF0000"/>
                </a:solidFill>
              </a:rPr>
              <a:t>SGPluginsX.X.zip</a:t>
            </a:r>
            <a:r>
              <a:rPr lang="en-US" sz="2600" dirty="0" smtClean="0"/>
              <a:t> which</a:t>
            </a:r>
            <a:br>
              <a:rPr lang="en-US" sz="2600" dirty="0" smtClean="0"/>
            </a:br>
            <a:r>
              <a:rPr lang="en-US" sz="2600" dirty="0" smtClean="0"/>
              <a:t>should be unpacked into the </a:t>
            </a:r>
            <a:r>
              <a:rPr lang="en-US" sz="2600" dirty="0" err="1" smtClean="0"/>
              <a:t>SimpleGeo</a:t>
            </a:r>
            <a:r>
              <a:rPr lang="en-US" sz="2600" dirty="0" smtClean="0"/>
              <a:t> installation directory (recommended).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77875" y="1128713"/>
            <a:ext cx="9372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Plugins are extensions that can be </a:t>
            </a:r>
            <a:r>
              <a:rPr lang="en-US" sz="3200">
                <a:solidFill>
                  <a:srgbClr val="FF0000"/>
                </a:solidFill>
              </a:rPr>
              <a:t>loaded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at runtime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F18763-F794-42A3-8CA2-EFE0C8F85F2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pPr eaLnBrk="1" hangingPunct="1"/>
            <a:r>
              <a:rPr lang="en-US" smtClean="0"/>
              <a:t>Available plugins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76275" y="1281113"/>
            <a:ext cx="9199563" cy="5735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DaVis 3D </a:t>
            </a:r>
            <a:r>
              <a:rPr lang="en-US" sz="2000" smtClean="0">
                <a:solidFill>
                  <a:srgbClr val="FF0000"/>
                </a:solidFill>
              </a:rPr>
              <a:t>(see the demo in the videos directory)</a:t>
            </a:r>
          </a:p>
          <a:p>
            <a:pPr lvl="1" eaLnBrk="1" hangingPunct="1"/>
            <a:r>
              <a:rPr lang="en-US" sz="2600" smtClean="0"/>
              <a:t>reads FLUKA USRBIN, XYZ and GRIDCONV files</a:t>
            </a:r>
            <a:br>
              <a:rPr lang="en-US" sz="2600" smtClean="0"/>
            </a:br>
            <a:endParaRPr lang="en-US" sz="1800" smtClean="0"/>
          </a:p>
          <a:p>
            <a:pPr lvl="1" eaLnBrk="1" hangingPunct="1"/>
            <a:r>
              <a:rPr lang="en-US" sz="2600" smtClean="0">
                <a:solidFill>
                  <a:srgbClr val="0000FF"/>
                </a:solidFill>
              </a:rPr>
              <a:t>displays the binned data of up to 3 planes (XY,YZ,ZX) than can be interactively moved through the data set</a:t>
            </a:r>
          </a:p>
          <a:p>
            <a:pPr lvl="1" eaLnBrk="1" hangingPunct="1"/>
            <a:endParaRPr lang="en-US" sz="2600" smtClean="0">
              <a:solidFill>
                <a:srgbClr val="0000FF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6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600" smtClean="0"/>
              <a:t/>
            </a:r>
            <a:br>
              <a:rPr lang="en-US" sz="2600" smtClean="0"/>
            </a:br>
            <a:endParaRPr lang="en-US" sz="2600" smtClean="0"/>
          </a:p>
          <a:p>
            <a:pPr lvl="1" eaLnBrk="1" hangingPunct="1"/>
            <a:r>
              <a:rPr lang="en-US" sz="2600" smtClean="0"/>
              <a:t>data can be superimposed on top of geometry</a:t>
            </a:r>
            <a:br>
              <a:rPr lang="en-US" sz="2600" smtClean="0"/>
            </a:br>
            <a:endParaRPr lang="en-US" sz="2600" smtClean="0"/>
          </a:p>
          <a:p>
            <a:pPr lvl="1" eaLnBrk="1" hangingPunct="1"/>
            <a:r>
              <a:rPr lang="en-US" sz="2600" smtClean="0"/>
              <a:t>the color tables are user configurable and interpolate if requested</a:t>
            </a:r>
          </a:p>
          <a:p>
            <a:pPr lvl="1" eaLnBrk="1" hangingPunct="1"/>
            <a:endParaRPr lang="en-US" sz="26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95E87A-E6B3-4D56-8BEC-6F8BF26039F6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" name="Picture 2" descr="C:\MyProjects\Simple_Geom_Delivery\manual\davizdlg.jpg"/>
          <p:cNvPicPr>
            <a:picLocks noChangeAspect="1" noChangeArrowheads="1"/>
          </p:cNvPicPr>
          <p:nvPr/>
        </p:nvPicPr>
        <p:blipFill>
          <a:blip r:embed="rId3"/>
          <a:srcRect t="18018" b="55650"/>
          <a:stretch>
            <a:fillRect/>
          </a:stretch>
        </p:blipFill>
        <p:spPr bwMode="auto">
          <a:xfrm>
            <a:off x="1722438" y="3719513"/>
            <a:ext cx="670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US" smtClean="0"/>
              <a:t>SimpleGeo/DaVis3D</a:t>
            </a:r>
            <a:endParaRPr lang="en-GB" smtClean="0"/>
          </a:p>
        </p:txBody>
      </p:sp>
      <p:pic>
        <p:nvPicPr>
          <p:cNvPr id="17411" name="Picture 13" descr="Untitled-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38" y="442913"/>
            <a:ext cx="7923212" cy="758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6" descr="Clipboard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8" y="5472113"/>
            <a:ext cx="5191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169863" y="6324600"/>
            <a:ext cx="2282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US" sz="1300"/>
              <a:t>Courtesy of E. Feldbaumer, </a:t>
            </a:r>
          </a:p>
          <a:p>
            <a:r>
              <a:rPr lang="en-US" sz="1300"/>
              <a:t>H. Vincke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F926FCC-B588-4E22-BA6A-140C3B6C777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US" smtClean="0"/>
              <a:t>Data extraction</a:t>
            </a:r>
            <a:endParaRPr lang="en-GB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smtClean="0"/>
              <a:t>Extraction of values</a:t>
            </a:r>
            <a:br>
              <a:rPr lang="en-US" sz="3500" smtClean="0"/>
            </a:br>
            <a:r>
              <a:rPr lang="en-US" sz="2700" smtClean="0"/>
              <a:t>(planes, profile functions or single bins)</a:t>
            </a:r>
          </a:p>
          <a:p>
            <a:endParaRPr lang="en-US" sz="2700" smtClean="0"/>
          </a:p>
          <a:p>
            <a:endParaRPr lang="en-US" sz="2700" smtClean="0"/>
          </a:p>
          <a:p>
            <a:endParaRPr lang="en-US" sz="2700" smtClean="0"/>
          </a:p>
          <a:p>
            <a:pPr>
              <a:buFont typeface="Wingdings" pitchFamily="2" charset="2"/>
              <a:buNone/>
            </a:pPr>
            <a:r>
              <a:rPr lang="en-US" sz="2700" smtClean="0"/>
              <a:t/>
            </a:r>
            <a:br>
              <a:rPr lang="en-US" sz="2700" smtClean="0"/>
            </a:b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/>
          <a:srcRect t="12415" b="12512"/>
          <a:stretch>
            <a:fillRect/>
          </a:stretch>
        </p:blipFill>
        <p:spPr bwMode="auto">
          <a:xfrm>
            <a:off x="96838" y="2867025"/>
            <a:ext cx="633253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846138" y="3373438"/>
            <a:ext cx="5159375" cy="151765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rrowheads="1"/>
          </p:cNvPicPr>
          <p:nvPr/>
        </p:nvPicPr>
        <p:blipFill>
          <a:blip r:embed="rId4"/>
          <a:srcRect t="12444" b="12508"/>
          <a:stretch>
            <a:fillRect/>
          </a:stretch>
        </p:blipFill>
        <p:spPr bwMode="auto">
          <a:xfrm>
            <a:off x="96838" y="2868613"/>
            <a:ext cx="633095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3913" y="2698750"/>
            <a:ext cx="551656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3214688" y="3963988"/>
            <a:ext cx="1438275" cy="1190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44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C1AD31-A88B-457C-A5C8-F368A2F54C5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US" smtClean="0"/>
              <a:t>Data extraction</a:t>
            </a:r>
            <a:endParaRPr lang="en-GB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500" smtClean="0"/>
          </a:p>
          <a:p>
            <a:endParaRPr lang="en-US" sz="3500" smtClean="0"/>
          </a:p>
          <a:p>
            <a:endParaRPr lang="en-GB" sz="3500" smtClean="0"/>
          </a:p>
          <a:p>
            <a:endParaRPr lang="en-US" sz="3500" smtClean="0"/>
          </a:p>
          <a:p>
            <a:r>
              <a:rPr lang="en-US" sz="2400" smtClean="0"/>
              <a:t>Profiles can be extracted taking 1 bin into account along the intersection of 2 planes </a:t>
            </a:r>
            <a:r>
              <a:rPr lang="en-US" sz="2400" smtClean="0">
                <a:sym typeface="Wingdings" pitchFamily="2" charset="2"/>
              </a:rPr>
              <a:t> statistical fluctuations</a:t>
            </a:r>
          </a:p>
          <a:p>
            <a:endParaRPr lang="en-GB" sz="2400" smtClean="0">
              <a:sym typeface="Wingdings" pitchFamily="2" charset="2"/>
            </a:endParaRPr>
          </a:p>
          <a:p>
            <a:r>
              <a:rPr lang="en-GB" sz="2400" smtClean="0">
                <a:sym typeface="Wingdings" pitchFamily="2" charset="2"/>
              </a:rPr>
              <a:t>Solution: “</a:t>
            </a:r>
            <a:r>
              <a:rPr lang="en-GB" sz="2400" smtClean="0">
                <a:solidFill>
                  <a:srgbClr val="FF0000"/>
                </a:solidFill>
                <a:sym typeface="Wingdings" pitchFamily="2" charset="2"/>
              </a:rPr>
              <a:t>Averaged profiles</a:t>
            </a:r>
            <a:r>
              <a:rPr lang="en-GB" sz="2400" smtClean="0">
                <a:sym typeface="Wingdings" pitchFamily="2" charset="2"/>
              </a:rPr>
              <a:t>”: (DaVis3D version &gt;=3.5)</a:t>
            </a:r>
          </a:p>
          <a:p>
            <a:pPr>
              <a:buFont typeface="Wingdings" pitchFamily="2" charset="2"/>
              <a:buNone/>
            </a:pPr>
            <a:r>
              <a:rPr lang="en-GB" sz="2400" smtClean="0">
                <a:sym typeface="Wingdings" pitchFamily="2" charset="2"/>
              </a:rPr>
              <a:t>    an arbitrary averaging volume can be defined which is moved along the intersection and the resulting profile is extracted</a:t>
            </a:r>
            <a:endParaRPr lang="en-US" sz="2400" smtClean="0"/>
          </a:p>
          <a:p>
            <a:endParaRPr lang="en-US" sz="2700" smtClean="0"/>
          </a:p>
          <a:p>
            <a:endParaRPr lang="en-US" sz="2700" smtClean="0"/>
          </a:p>
          <a:p>
            <a:endParaRPr lang="en-US" sz="2700" smtClean="0"/>
          </a:p>
          <a:p>
            <a:pPr>
              <a:buFont typeface="Wingdings" pitchFamily="2" charset="2"/>
              <a:buNone/>
            </a:pPr>
            <a:r>
              <a:rPr lang="en-US" sz="2700" smtClean="0"/>
              <a:t/>
            </a:r>
            <a:br>
              <a:rPr lang="en-US" sz="2700" smtClean="0"/>
            </a:b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  <p:grpSp>
        <p:nvGrpSpPr>
          <p:cNvPr id="19460" name="Group 11"/>
          <p:cNvGrpSpPr>
            <a:grpSpLocks/>
          </p:cNvGrpSpPr>
          <p:nvPr/>
        </p:nvGrpSpPr>
        <p:grpSpPr bwMode="auto">
          <a:xfrm>
            <a:off x="1189038" y="1204913"/>
            <a:ext cx="4084637" cy="1874837"/>
            <a:chOff x="5151437" y="2956719"/>
            <a:chExt cx="4084638" cy="1875631"/>
          </a:xfrm>
        </p:grpSpPr>
        <p:grpSp>
          <p:nvGrpSpPr>
            <p:cNvPr id="19462" name="Group 9"/>
            <p:cNvGrpSpPr>
              <a:grpSpLocks/>
            </p:cNvGrpSpPr>
            <p:nvPr/>
          </p:nvGrpSpPr>
          <p:grpSpPr bwMode="auto">
            <a:xfrm>
              <a:off x="5151437" y="2956719"/>
              <a:ext cx="4084638" cy="1875631"/>
              <a:chOff x="96838" y="2698750"/>
              <a:chExt cx="10053637" cy="4724400"/>
            </a:xfrm>
          </p:grpSpPr>
          <p:pic>
            <p:nvPicPr>
              <p:cNvPr id="19464" name="Picture 2"/>
              <p:cNvPicPr>
                <a:picLocks noChangeArrowheads="1"/>
              </p:cNvPicPr>
              <p:nvPr/>
            </p:nvPicPr>
            <p:blipFill>
              <a:blip r:embed="rId3"/>
              <a:srcRect t="12444" b="12508"/>
              <a:stretch>
                <a:fillRect/>
              </a:stretch>
            </p:blipFill>
            <p:spPr bwMode="auto">
              <a:xfrm>
                <a:off x="96838" y="2868613"/>
                <a:ext cx="6330950" cy="4554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33913" y="2698750"/>
                <a:ext cx="5516562" cy="3603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5" name="Straight Arrow Connector 24"/>
            <p:cNvCxnSpPr/>
            <p:nvPr/>
          </p:nvCxnSpPr>
          <p:spPr bwMode="auto">
            <a:xfrm flipV="1">
              <a:off x="6218237" y="3261648"/>
              <a:ext cx="762000" cy="1191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946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89029F-02E8-4191-81C2-9B6FF0CD5E4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GB" smtClean="0"/>
              <a:t>Data post-processing</a:t>
            </a:r>
          </a:p>
        </p:txBody>
      </p:sp>
      <p:pic>
        <p:nvPicPr>
          <p:cNvPr id="5" name="Picture 4" descr="tes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3" y="1254125"/>
            <a:ext cx="6259512" cy="599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000" y="2014538"/>
            <a:ext cx="5583238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GB" sz="3100">
                <a:solidFill>
                  <a:srgbClr val="FF0000"/>
                </a:solidFill>
              </a:rPr>
              <a:t>Question:</a:t>
            </a:r>
          </a:p>
          <a:p>
            <a:endParaRPr lang="en-GB"/>
          </a:p>
          <a:p>
            <a:r>
              <a:rPr lang="en-GB" sz="2200"/>
              <a:t>What’s the average dose</a:t>
            </a:r>
          </a:p>
          <a:p>
            <a:r>
              <a:rPr lang="en-GB" sz="2200"/>
              <a:t>at a workplace?</a:t>
            </a:r>
          </a:p>
          <a:p>
            <a:endParaRPr lang="en-GB" sz="2200"/>
          </a:p>
          <a:p>
            <a:r>
              <a:rPr lang="en-GB" sz="3100">
                <a:solidFill>
                  <a:srgbClr val="00B050"/>
                </a:solidFill>
              </a:rPr>
              <a:t>Solution:</a:t>
            </a:r>
          </a:p>
          <a:p>
            <a:endParaRPr lang="en-GB"/>
          </a:p>
          <a:p>
            <a:pPr>
              <a:buFont typeface="Arial" charset="0"/>
              <a:buChar char="•"/>
            </a:pPr>
            <a:r>
              <a:rPr lang="en-GB" sz="2200"/>
              <a:t> </a:t>
            </a:r>
            <a:r>
              <a:rPr lang="en-GB" sz="2200">
                <a:solidFill>
                  <a:srgbClr val="00B0F0"/>
                </a:solidFill>
              </a:rPr>
              <a:t>Rough estimate </a:t>
            </a:r>
            <a:r>
              <a:rPr lang="en-GB" sz="2200"/>
              <a:t>from the </a:t>
            </a:r>
          </a:p>
          <a:p>
            <a:r>
              <a:rPr lang="en-GB" sz="2200"/>
              <a:t>  2D dose map (might not match in 3D!)</a:t>
            </a:r>
          </a:p>
          <a:p>
            <a:pPr>
              <a:buFont typeface="Arial" charset="0"/>
              <a:buChar char="•"/>
            </a:pPr>
            <a:endParaRPr lang="en-GB" sz="2200"/>
          </a:p>
          <a:p>
            <a:pPr>
              <a:buFont typeface="Arial" charset="0"/>
              <a:buChar char="•"/>
            </a:pPr>
            <a:r>
              <a:rPr lang="en-GB" sz="2200"/>
              <a:t> Foresee a </a:t>
            </a:r>
            <a:r>
              <a:rPr lang="en-GB" sz="2200">
                <a:solidFill>
                  <a:srgbClr val="00B0F0"/>
                </a:solidFill>
              </a:rPr>
              <a:t>geometric region</a:t>
            </a:r>
            <a:r>
              <a:rPr lang="en-GB" sz="2200"/>
              <a:t> in </a:t>
            </a:r>
            <a:br>
              <a:rPr lang="en-GB" sz="2200"/>
            </a:br>
            <a:r>
              <a:rPr lang="en-GB" sz="2200"/>
              <a:t>  the input</a:t>
            </a:r>
          </a:p>
        </p:txBody>
      </p:sp>
      <p:sp>
        <p:nvSpPr>
          <p:cNvPr id="8" name="Rectangle 7"/>
          <p:cNvSpPr/>
          <p:nvPr/>
        </p:nvSpPr>
        <p:spPr bwMode="auto">
          <a:xfrm rot="2662088">
            <a:off x="6284913" y="4851400"/>
            <a:ext cx="1062037" cy="50641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1370" tIns="50685" rIns="101370" bIns="50685"/>
          <a:lstStyle/>
          <a:p>
            <a:pPr defTabSz="1013704">
              <a:defRPr/>
            </a:pPr>
            <a:endParaRPr lang="en-GB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789238" y="3338513"/>
            <a:ext cx="3640137" cy="13001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4737100" y="6324600"/>
            <a:ext cx="22844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US" sz="1300"/>
              <a:t>Courtesy of E. Feldbaumer, </a:t>
            </a:r>
          </a:p>
          <a:p>
            <a:r>
              <a:rPr lang="en-US" sz="1300"/>
              <a:t>H. Vincke</a:t>
            </a:r>
          </a:p>
        </p:txBody>
      </p:sp>
      <p:sp>
        <p:nvSpPr>
          <p:cNvPr id="20488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4DEE0A-1DC0-4B7B-B016-8459C5356D7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-14288"/>
            <a:ext cx="8626475" cy="674688"/>
          </a:xfrm>
        </p:spPr>
        <p:txBody>
          <a:bodyPr/>
          <a:lstStyle/>
          <a:p>
            <a:r>
              <a:rPr lang="en-GB" smtClean="0"/>
              <a:t>Data post-processing</a:t>
            </a:r>
          </a:p>
        </p:txBody>
      </p:sp>
      <p:grpSp>
        <p:nvGrpSpPr>
          <p:cNvPr id="21507" name="Group 27"/>
          <p:cNvGrpSpPr>
            <a:grpSpLocks/>
          </p:cNvGrpSpPr>
          <p:nvPr/>
        </p:nvGrpSpPr>
        <p:grpSpPr bwMode="auto">
          <a:xfrm>
            <a:off x="2876550" y="541338"/>
            <a:ext cx="7273925" cy="6964362"/>
            <a:chOff x="2514600" y="381000"/>
            <a:chExt cx="6553200" cy="6292494"/>
          </a:xfrm>
        </p:grpSpPr>
        <p:pic>
          <p:nvPicPr>
            <p:cNvPr id="5" name="Picture 4" descr="test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381000"/>
              <a:ext cx="6553200" cy="62924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513" name="Straight Connector 6"/>
            <p:cNvCxnSpPr>
              <a:cxnSpLocks noChangeShapeType="1"/>
            </p:cNvCxnSpPr>
            <p:nvPr/>
          </p:nvCxnSpPr>
          <p:spPr bwMode="auto">
            <a:xfrm>
              <a:off x="4876800" y="3806283"/>
              <a:ext cx="553844" cy="460917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grpSp>
          <p:nvGrpSpPr>
            <p:cNvPr id="21514" name="Group 25"/>
            <p:cNvGrpSpPr>
              <a:grpSpLocks/>
            </p:cNvGrpSpPr>
            <p:nvPr/>
          </p:nvGrpSpPr>
          <p:grpSpPr bwMode="auto">
            <a:xfrm>
              <a:off x="4856356" y="3733800"/>
              <a:ext cx="934844" cy="914400"/>
              <a:chOff x="4856356" y="3733800"/>
              <a:chExt cx="934844" cy="914400"/>
            </a:xfrm>
          </p:grpSpPr>
          <p:cxnSp>
            <p:nvCxnSpPr>
              <p:cNvPr id="21516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237356" y="3733800"/>
                <a:ext cx="553844" cy="460917"/>
              </a:xfrm>
              <a:prstGeom prst="line">
                <a:avLst/>
              </a:prstGeom>
              <a:noFill/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1517" name="Straight Connector 8"/>
              <p:cNvCxnSpPr>
                <a:cxnSpLocks noChangeShapeType="1"/>
              </p:cNvCxnSpPr>
              <p:nvPr/>
            </p:nvCxnSpPr>
            <p:spPr bwMode="auto">
              <a:xfrm flipV="1">
                <a:off x="4876800" y="3735388"/>
                <a:ext cx="381000" cy="74612"/>
              </a:xfrm>
              <a:prstGeom prst="line">
                <a:avLst/>
              </a:prstGeom>
              <a:noFill/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1518" name="Straight Connector 13"/>
              <p:cNvCxnSpPr>
                <a:cxnSpLocks noChangeShapeType="1"/>
              </p:cNvCxnSpPr>
              <p:nvPr/>
            </p:nvCxnSpPr>
            <p:spPr bwMode="auto">
              <a:xfrm rot="5400000">
                <a:off x="5221559" y="4455841"/>
                <a:ext cx="381000" cy="3718"/>
              </a:xfrm>
              <a:prstGeom prst="line">
                <a:avLst/>
              </a:prstGeom>
              <a:noFill/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15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4856356" y="4181706"/>
                <a:ext cx="553844" cy="460917"/>
              </a:xfrm>
              <a:prstGeom prst="line">
                <a:avLst/>
              </a:prstGeom>
              <a:noFill/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1520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4688159" y="3998641"/>
                <a:ext cx="381000" cy="3718"/>
              </a:xfrm>
              <a:prstGeom prst="line">
                <a:avLst/>
              </a:prstGeom>
              <a:noFill/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1521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5576539" y="4379641"/>
                <a:ext cx="381000" cy="3718"/>
              </a:xfrm>
              <a:prstGeom prst="line">
                <a:avLst/>
              </a:prstGeom>
              <a:noFill/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1522" name="Straight Connector 22"/>
              <p:cNvCxnSpPr>
                <a:cxnSpLocks noChangeShapeType="1"/>
              </p:cNvCxnSpPr>
              <p:nvPr/>
            </p:nvCxnSpPr>
            <p:spPr bwMode="auto">
              <a:xfrm flipV="1">
                <a:off x="5410200" y="4572000"/>
                <a:ext cx="381000" cy="74612"/>
              </a:xfrm>
              <a:prstGeom prst="line">
                <a:avLst/>
              </a:prstGeom>
              <a:noFill/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</p:cxnSp>
        </p:grpSp>
        <p:cxnSp>
          <p:nvCxnSpPr>
            <p:cNvPr id="21515" name="Straight Connector 24"/>
            <p:cNvCxnSpPr>
              <a:cxnSpLocks noChangeShapeType="1"/>
            </p:cNvCxnSpPr>
            <p:nvPr/>
          </p:nvCxnSpPr>
          <p:spPr bwMode="auto">
            <a:xfrm flipV="1">
              <a:off x="5410200" y="4191000"/>
              <a:ext cx="381000" cy="74612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29" name="TextBox 28"/>
          <p:cNvSpPr txBox="1"/>
          <p:nvPr/>
        </p:nvSpPr>
        <p:spPr>
          <a:xfrm>
            <a:off x="422275" y="4125913"/>
            <a:ext cx="6007100" cy="3363912"/>
          </a:xfrm>
          <a:prstGeom prst="rect">
            <a:avLst/>
          </a:prstGeom>
          <a:noFill/>
        </p:spPr>
        <p:txBody>
          <a:bodyPr lIns="101370" tIns="50685" rIns="101370" bIns="50685">
            <a:spAutoFit/>
          </a:bodyPr>
          <a:lstStyle/>
          <a:p>
            <a:pPr>
              <a:defRPr/>
            </a:pPr>
            <a:r>
              <a:rPr lang="en-GB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solution with</a:t>
            </a:r>
          </a:p>
          <a:p>
            <a:pPr>
              <a:defRPr/>
            </a:pPr>
            <a:r>
              <a:rPr lang="en-GB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DaVis3D</a:t>
            </a:r>
          </a:p>
          <a:p>
            <a:pPr>
              <a:defRPr/>
            </a:pPr>
            <a:endParaRPr lang="en-GB" sz="22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Define arbitrary volume</a:t>
            </a:r>
          </a:p>
          <a:p>
            <a:pPr>
              <a:defRPr/>
            </a:pPr>
            <a:r>
              <a:rPr lang="en-GB" sz="2200" dirty="0"/>
              <a:t>  </a:t>
            </a:r>
            <a:r>
              <a:rPr lang="en-GB" sz="2200" dirty="0">
                <a:solidFill>
                  <a:srgbClr val="FF0000"/>
                </a:solidFill>
              </a:rPr>
              <a:t>interactively</a:t>
            </a:r>
            <a:r>
              <a:rPr lang="en-GB" sz="2200" dirty="0"/>
              <a:t> while browsing the data.</a:t>
            </a:r>
          </a:p>
          <a:p>
            <a:pPr>
              <a:defRPr/>
            </a:pPr>
            <a:endParaRPr lang="en-GB" sz="22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Calculate averages on-the-fly </a:t>
            </a:r>
            <a:r>
              <a:rPr lang="en-GB" sz="2200" dirty="0"/>
              <a:t>while</a:t>
            </a:r>
          </a:p>
          <a:p>
            <a:pPr>
              <a:defRPr/>
            </a:pPr>
            <a:r>
              <a:rPr lang="en-GB" sz="2200" dirty="0"/>
              <a:t>  moving the volume through the data set</a:t>
            </a:r>
          </a:p>
          <a:p>
            <a:pPr>
              <a:defRPr/>
            </a:pP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806825" y="4638675"/>
            <a:ext cx="1944688" cy="5048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510" name="TextBox 34"/>
          <p:cNvSpPr txBox="1">
            <a:spLocks noChangeArrowheads="1"/>
          </p:cNvSpPr>
          <p:nvPr/>
        </p:nvSpPr>
        <p:spPr bwMode="auto">
          <a:xfrm>
            <a:off x="6767513" y="1855788"/>
            <a:ext cx="22828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US" sz="1300"/>
              <a:t>Courtesy of E. Feldbaumer, </a:t>
            </a:r>
          </a:p>
          <a:p>
            <a:r>
              <a:rPr lang="en-US" sz="1300"/>
              <a:t>H. Vincke</a:t>
            </a:r>
          </a:p>
        </p:txBody>
      </p:sp>
      <p:sp>
        <p:nvSpPr>
          <p:cNvPr id="21511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FA8482-DC52-4A7F-BEDD-877FB9C22D6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ka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fluka</Template>
  <TotalTime>7409</TotalTime>
  <Words>1177</Words>
  <Application>Microsoft PowerPoint</Application>
  <PresentationFormat>Custom</PresentationFormat>
  <Paragraphs>399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Tahoma</vt:lpstr>
      <vt:lpstr>Wingdings</vt:lpstr>
      <vt:lpstr>Times New Roman</vt:lpstr>
      <vt:lpstr>fluka</vt:lpstr>
      <vt:lpstr>Slide 1</vt:lpstr>
      <vt:lpstr>SimpleGeo architecture</vt:lpstr>
      <vt:lpstr>Plugins</vt:lpstr>
      <vt:lpstr>Available plugins</vt:lpstr>
      <vt:lpstr>SimpleGeo/DaVis3D</vt:lpstr>
      <vt:lpstr>Data extraction</vt:lpstr>
      <vt:lpstr>Data extraction</vt:lpstr>
      <vt:lpstr>Data post-processing</vt:lpstr>
      <vt:lpstr>Data post-processing</vt:lpstr>
      <vt:lpstr>More post processing options</vt:lpstr>
      <vt:lpstr>Threshold detection</vt:lpstr>
      <vt:lpstr>Additional visualization modes</vt:lpstr>
      <vt:lpstr>“Hands-on” example of DaVis 3D </vt:lpstr>
      <vt:lpstr>DaVis 3D example</vt:lpstr>
      <vt:lpstr>DaVis 3D example</vt:lpstr>
      <vt:lpstr>DaVis 3D example</vt:lpstr>
      <vt:lpstr>DaVis 3D example</vt:lpstr>
      <vt:lpstr>Advanced DaVis 3D example</vt:lpstr>
      <vt:lpstr>Advanced DaVis 3D example</vt:lpstr>
      <vt:lpstr>Advanced DaVis 3D example</vt:lpstr>
      <vt:lpstr>Advanced DaVis 3D example</vt:lpstr>
      <vt:lpstr>Advanced DaVis 3D example</vt:lpstr>
      <vt:lpstr>Available plugins</vt:lpstr>
      <vt:lpstr>PipsiCAD3D</vt:lpstr>
      <vt:lpstr>Steps to run PipsiCAD3D</vt:lpstr>
      <vt:lpstr>Available plugins</vt:lpstr>
      <vt:lpstr>PCloud3D</vt:lpstr>
      <vt:lpstr>IsoVis3D</vt:lpstr>
      <vt:lpstr>Combining DaVis3D + PCloud3D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theis</dc:creator>
  <cp:lastModifiedBy>Markus Brugger</cp:lastModifiedBy>
  <cp:revision>199</cp:revision>
  <cp:lastPrinted>1601-01-01T00:00:00Z</cp:lastPrinted>
  <dcterms:created xsi:type="dcterms:W3CDTF">2005-05-26T10:57:54Z</dcterms:created>
  <dcterms:modified xsi:type="dcterms:W3CDTF">2009-04-03T07:49:58Z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TC010875761033</vt:lpwstr>
  </property>
</Properties>
</file>