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5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62" d="100"/>
          <a:sy n="6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566CB8D-C763-407E-8FD8-1B456A20D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B1174F40-A06E-45BA-A079-B78CEA84B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63A90-6FE9-43C1-AF90-FF0B11B4080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91744-245C-4684-8994-AD42C89191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C085541-7F96-4199-8F09-E81B0B0F5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17C02-D09F-4CB2-8F2E-FFA90E9EC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C4480-529C-4B0C-AB5D-81B3BDB74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D79B1-D1C4-489A-80CB-7A20C04AF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84CA-D6EC-4A36-BAAE-C08A481F0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29B7E-3807-432B-B0FB-BFDC84693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BDE1-5B46-4DA0-A911-09A5B0194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42538-A887-4204-89DE-7920A6DCA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8A0E-B44E-4D8C-8574-035793F1A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2EAED-42E1-4D79-9802-7476D5038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47C43-216F-4ED7-8355-374D2B84C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00800"/>
            <a:ext cx="446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3DF095-BB74-4D61-8BB5-34263CAB3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4: Flair-2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955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4: Flair-2</a:t>
            </a:r>
            <a:endParaRPr lang="en-US" sz="3200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algn="ctr" defTabSz="590550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8000"/>
                </a:solidFill>
              </a:rPr>
              <a:t>(during the lecture FLAIR 2)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>
              <a:solidFill>
                <a:srgbClr val="008000"/>
              </a:solidFill>
            </a:endParaRPr>
          </a:p>
          <a:p>
            <a:pPr defTabSz="590550" eaLnBrk="1" hangingPunct="1">
              <a:buFont typeface="Wingdings" pitchFamily="2" charset="2"/>
              <a:buNone/>
            </a:pPr>
            <a:endParaRPr lang="en-US" smtClean="0">
              <a:solidFill>
                <a:srgbClr val="008000"/>
              </a:solidFill>
            </a:endParaRPr>
          </a:p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download ex4.inp and ex4.flair into the ex4 directory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run it using FLAIR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process the different scoring files and plot the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8156</TotalTime>
  <Words>41</Words>
  <Application>Microsoft PowerPoint</Application>
  <PresentationFormat>Overhead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Tahoma</vt:lpstr>
      <vt:lpstr>Arial</vt:lpstr>
      <vt:lpstr>Wingdings</vt:lpstr>
      <vt:lpstr>Times New Roman</vt:lpstr>
      <vt:lpstr>Blueprint</vt:lpstr>
      <vt:lpstr>Exercise 4: Flair-2</vt:lpstr>
      <vt:lpstr>Exercise 4: Flair-2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879</cp:revision>
  <cp:lastPrinted>2004-07-08T08:47:15Z</cp:lastPrinted>
  <dcterms:created xsi:type="dcterms:W3CDTF">2003-02-06T18:33:45Z</dcterms:created>
  <dcterms:modified xsi:type="dcterms:W3CDTF">2009-03-23T19:41:28Z</dcterms:modified>
</cp:coreProperties>
</file>