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85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86583" autoAdjust="0"/>
  </p:normalViewPr>
  <p:slideViewPr>
    <p:cSldViewPr>
      <p:cViewPr varScale="1">
        <p:scale>
          <a:sx n="67" d="100"/>
          <a:sy n="67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566CB8D-C763-407E-8FD8-1B456A20D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B1174F40-A06E-45BA-A079-B78CEA84B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63A90-6FE9-43C1-AF90-FF0B11B408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91744-245C-4684-8994-AD42C89191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C085541-7F96-4199-8F09-E81B0B0F5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17C02-D09F-4CB2-8F2E-FFA90E9EC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4480-529C-4B0C-AB5D-81B3BDB74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79B1-D1C4-489A-80CB-7A20C04A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84CA-D6EC-4A36-BAAE-C08A481F0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29B7E-3807-432B-B0FB-BFDC84693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BDE1-5B46-4DA0-A911-09A5B0194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42538-A887-4204-89DE-7920A6DCA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8A0E-B44E-4D8C-8574-035793F1A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EAED-42E1-4D79-9802-7476D5038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47C43-216F-4ED7-8355-374D2B84C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23rd - 27th June 2008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00800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6th FLUKA Course - CERN 2008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3DF095-BB74-4D61-8BB5-34263CAB3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4: Flair Plots</a:t>
            </a:r>
            <a:endParaRPr lang="en-US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955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Beginners’ </a:t>
            </a:r>
            <a:r>
              <a:rPr lang="en-US" sz="2000" dirty="0" smtClean="0"/>
              <a:t>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4: Flair Plots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590550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defTabSz="590550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(during the lecture FLAIR plots)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defTabSz="590550" eaLnBrk="1" hangingPunct="1">
              <a:buFont typeface="Wingdings" pitchFamily="2" charset="2"/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defTabSz="590550" eaLnBrk="1" hangingPunct="1">
              <a:buFont typeface="Wingdings" pitchFamily="2" charset="2"/>
              <a:buNone/>
            </a:pPr>
            <a:r>
              <a:rPr lang="en-US" dirty="0" smtClean="0"/>
              <a:t>download </a:t>
            </a:r>
            <a:r>
              <a:rPr lang="en-US" b="1" dirty="0" smtClean="0"/>
              <a:t>ex4.inp</a:t>
            </a:r>
            <a:r>
              <a:rPr lang="en-US" dirty="0" smtClean="0"/>
              <a:t> and </a:t>
            </a:r>
            <a:r>
              <a:rPr lang="en-US" b="1" dirty="0" smtClean="0"/>
              <a:t>ex4.flair</a:t>
            </a:r>
            <a:r>
              <a:rPr lang="en-US" dirty="0" smtClean="0"/>
              <a:t> into the </a:t>
            </a:r>
            <a:r>
              <a:rPr lang="en-US" b="1" dirty="0" smtClean="0"/>
              <a:t>ex4</a:t>
            </a:r>
            <a:r>
              <a:rPr lang="en-US" dirty="0" smtClean="0"/>
              <a:t> directory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dirty="0" smtClean="0"/>
          </a:p>
          <a:p>
            <a:pPr defTabSz="590550" eaLnBrk="1" hangingPunct="1">
              <a:buFont typeface="Wingdings" pitchFamily="2" charset="2"/>
              <a:buNone/>
            </a:pPr>
            <a:r>
              <a:rPr lang="en-US" dirty="0" smtClean="0"/>
              <a:t>run it using FLAIR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dirty="0" smtClean="0"/>
          </a:p>
          <a:p>
            <a:pPr defTabSz="590550" eaLnBrk="1" hangingPunct="1">
              <a:buFont typeface="Wingdings" pitchFamily="2" charset="2"/>
              <a:buNone/>
            </a:pPr>
            <a:r>
              <a:rPr lang="en-US" dirty="0" smtClean="0"/>
              <a:t>process the different scoring files and plot the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8156</TotalTime>
  <Words>44</Words>
  <Application>Microsoft Office PowerPoint</Application>
  <PresentationFormat>Overhead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Blueprint</vt:lpstr>
      <vt:lpstr>Exercise 4: Flair Plots</vt:lpstr>
      <vt:lpstr>Exercise 4: Flair Plots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882</cp:revision>
  <cp:lastPrinted>2004-07-08T08:47:15Z</cp:lastPrinted>
  <dcterms:created xsi:type="dcterms:W3CDTF">2003-02-06T18:33:45Z</dcterms:created>
  <dcterms:modified xsi:type="dcterms:W3CDTF">2009-10-23T09:22:22Z</dcterms:modified>
</cp:coreProperties>
</file>