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4" r:id="rId2"/>
    <p:sldId id="285" r:id="rId3"/>
  </p:sldIdLst>
  <p:sldSz cx="9144000" cy="6858000" type="overhead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CC0066"/>
    <a:srgbClr val="00CC00"/>
    <a:srgbClr val="FF0000"/>
    <a:srgbClr val="008000"/>
    <a:srgbClr val="000000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1" autoAdjust="0"/>
    <p:restoredTop sz="86583" autoAdjust="0"/>
  </p:normalViewPr>
  <p:slideViewPr>
    <p:cSldViewPr>
      <p:cViewPr varScale="1">
        <p:scale>
          <a:sx n="67" d="100"/>
          <a:sy n="67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3620" y="1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3620" y="9723542"/>
            <a:ext cx="3078856" cy="511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7" tIns="48119" rIns="96237" bIns="4811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566CB8D-C763-407E-8FD8-1B456A20DD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8704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0218" y="1"/>
            <a:ext cx="3129109" cy="55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85813"/>
            <a:ext cx="5140325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3191" y="4876609"/>
            <a:ext cx="5214623" cy="4565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514"/>
            <a:ext cx="3048704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l" defTabSz="950754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0218" y="9756514"/>
            <a:ext cx="3129109" cy="469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78" tIns="48119" rIns="94578" bIns="48119" numCol="1" anchor="b" anchorCtr="0" compatLnSpc="1">
            <a:prstTxWarp prst="textNoShape">
              <a:avLst/>
            </a:prstTxWarp>
          </a:bodyPr>
          <a:lstStyle>
            <a:lvl1pPr algn="r" defTabSz="950754">
              <a:defRPr sz="1300"/>
            </a:lvl1pPr>
          </a:lstStyle>
          <a:p>
            <a:pPr>
              <a:defRPr/>
            </a:pPr>
            <a:fld id="{B1174F40-A06E-45BA-A079-B78CEA84BF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163A90-6FE9-43C1-AF90-FF0B11B4080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C91744-245C-4684-8994-AD42C89191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9C085541-7F96-4199-8F09-E81B0B0F5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17C02-D09F-4CB2-8F2E-FFA90E9EC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C4480-529C-4B0C-AB5D-81B3BDB74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D79B1-D1C4-489A-80CB-7A20C04AF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884CA-D6EC-4A36-BAAE-C08A481F09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29B7E-3807-432B-B0FB-BFDC84693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BDE1-5B46-4DA0-A911-09A5B0194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42538-A887-4204-89DE-7920A6DCA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48A0E-B44E-4D8C-8574-035793F1A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2EAED-42E1-4D79-9802-7476D5038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47C43-216F-4ED7-8355-374D2B84C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23rd - 27th June 2008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27313" y="6400800"/>
            <a:ext cx="44656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6th FLUKA Course - CERN 2008</a:t>
            </a: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3DF095-BB74-4D61-8BB5-34263CAB3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71550" y="1700213"/>
            <a:ext cx="7772400" cy="1095375"/>
          </a:xfrm>
        </p:spPr>
        <p:txBody>
          <a:bodyPr/>
          <a:lstStyle/>
          <a:p>
            <a:pPr eaLnBrk="1" hangingPunct="1"/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Exercise 4: Flair Plots</a:t>
            </a:r>
            <a:endParaRPr lang="en-US" dirty="0" smtClean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2195513" y="4437063"/>
            <a:ext cx="576103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sz="2000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2000" dirty="0" smtClean="0"/>
              <a:t>Beginners’ </a:t>
            </a:r>
            <a:r>
              <a:rPr lang="en-US" sz="2000" dirty="0" smtClean="0"/>
              <a:t>FLUKA Course</a:t>
            </a:r>
            <a:endParaRPr 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Exercise 4: Flair Plots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590550" eaLnBrk="1" hangingPunct="1">
              <a:buFont typeface="Wingdings" pitchFamily="2" charset="2"/>
              <a:buNone/>
            </a:pPr>
            <a:endParaRPr lang="en-US" dirty="0" smtClean="0"/>
          </a:p>
          <a:p>
            <a:pPr algn="ctr" defTabSz="590550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8000"/>
                </a:solidFill>
              </a:rPr>
              <a:t>(during the lecture FLAIR plots)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dirty="0" smtClean="0">
              <a:solidFill>
                <a:srgbClr val="008000"/>
              </a:solidFill>
            </a:endParaRPr>
          </a:p>
          <a:p>
            <a:pPr defTabSz="590550" eaLnBrk="1" hangingPunct="1">
              <a:buFont typeface="Wingdings" pitchFamily="2" charset="2"/>
              <a:buNone/>
            </a:pPr>
            <a:endParaRPr lang="en-US" dirty="0" smtClean="0">
              <a:solidFill>
                <a:srgbClr val="008000"/>
              </a:solidFill>
            </a:endParaRPr>
          </a:p>
          <a:p>
            <a:pPr defTabSz="590550" eaLnBrk="1" hangingPunct="1">
              <a:buFont typeface="Wingdings" pitchFamily="2" charset="2"/>
              <a:buNone/>
            </a:pPr>
            <a:r>
              <a:rPr lang="en-US" dirty="0" smtClean="0"/>
              <a:t>download </a:t>
            </a:r>
            <a:r>
              <a:rPr lang="en-US" b="1" dirty="0" smtClean="0"/>
              <a:t>ex4.inp</a:t>
            </a:r>
            <a:r>
              <a:rPr lang="en-US" dirty="0" smtClean="0"/>
              <a:t> and </a:t>
            </a:r>
            <a:r>
              <a:rPr lang="en-US" b="1" dirty="0" smtClean="0"/>
              <a:t>ex4.flair</a:t>
            </a:r>
            <a:r>
              <a:rPr lang="en-US" dirty="0" smtClean="0"/>
              <a:t> into the </a:t>
            </a:r>
            <a:r>
              <a:rPr lang="en-US" b="1" dirty="0" smtClean="0"/>
              <a:t>ex4</a:t>
            </a:r>
            <a:r>
              <a:rPr lang="en-US" dirty="0" smtClean="0"/>
              <a:t> directory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dirty="0" smtClean="0"/>
          </a:p>
          <a:p>
            <a:pPr defTabSz="590550" eaLnBrk="1" hangingPunct="1">
              <a:buFont typeface="Wingdings" pitchFamily="2" charset="2"/>
              <a:buNone/>
            </a:pPr>
            <a:r>
              <a:rPr lang="en-US" dirty="0" smtClean="0"/>
              <a:t>run it using FLAIR</a:t>
            </a:r>
          </a:p>
          <a:p>
            <a:pPr defTabSz="590550" eaLnBrk="1" hangingPunct="1">
              <a:buFont typeface="Wingdings" pitchFamily="2" charset="2"/>
              <a:buNone/>
            </a:pPr>
            <a:endParaRPr lang="en-US" dirty="0" smtClean="0"/>
          </a:p>
          <a:p>
            <a:pPr defTabSz="590550" eaLnBrk="1" hangingPunct="1">
              <a:buFont typeface="Wingdings" pitchFamily="2" charset="2"/>
              <a:buNone/>
            </a:pPr>
            <a:r>
              <a:rPr lang="en-US" dirty="0" smtClean="0"/>
              <a:t>process the different scoring files and plot the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lueprint 2">
    <a:dk1>
      <a:srgbClr val="40458C"/>
    </a:dk1>
    <a:lt1>
      <a:srgbClr val="FFFFFF"/>
    </a:lt1>
    <a:dk2>
      <a:srgbClr val="660066"/>
    </a:dk2>
    <a:lt2>
      <a:srgbClr val="B7C1EB"/>
    </a:lt2>
    <a:accent1>
      <a:srgbClr val="ECD882"/>
    </a:accent1>
    <a:accent2>
      <a:srgbClr val="B2B2B2"/>
    </a:accent2>
    <a:accent3>
      <a:srgbClr val="FFFFFF"/>
    </a:accent3>
    <a:accent4>
      <a:srgbClr val="353A77"/>
    </a:accent4>
    <a:accent5>
      <a:srgbClr val="F4E9C1"/>
    </a:accent5>
    <a:accent6>
      <a:srgbClr val="A1A1A1"/>
    </a:accent6>
    <a:hlink>
      <a:srgbClr val="6F89F7"/>
    </a:hlink>
    <a:folHlink>
      <a:srgbClr val="CFDBF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8156</TotalTime>
  <Words>44</Words>
  <Application>Microsoft Office PowerPoint</Application>
  <PresentationFormat>Overhead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Blueprint</vt:lpstr>
      <vt:lpstr>Exercise 4: Flair Plots</vt:lpstr>
      <vt:lpstr>Exercise 4: Flair Plots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Vasilis Vlachoudis</dc:creator>
  <cp:lastModifiedBy>Vasilis Vlachoudis</cp:lastModifiedBy>
  <cp:revision>882</cp:revision>
  <cp:lastPrinted>2004-07-08T08:47:15Z</cp:lastPrinted>
  <dcterms:created xsi:type="dcterms:W3CDTF">2003-02-06T18:33:45Z</dcterms:created>
  <dcterms:modified xsi:type="dcterms:W3CDTF">2009-10-23T09:22:22Z</dcterms:modified>
</cp:coreProperties>
</file>