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67" d="100"/>
          <a:sy n="67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3EEF72-A754-4BEE-AE1A-6FF39E28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8391C4BF-5D1B-4BE0-BEE7-3D0D8434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8EDF6-6A19-4169-B71F-47A11B4E7E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83E11-EC2A-4680-AD6B-650AFBD71E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2A727-9C61-4BCC-A103-FD440A3A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AB30-6D2D-436C-BA7A-B8BE764F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7AF2-ECBA-4FBD-88E6-30A9BFAF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61F7-12B0-46C2-9DE3-C5F45D5C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2DF7-E4E8-4489-A367-253C13D5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5008-211E-4BB6-9633-98B00990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043FD-C4AB-415F-9FDC-E5205373B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29B3-0B8F-49FE-BA2C-0020E32F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0F96-6F5B-4BE8-81C2-856BB206B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7173-2ED1-4E88-998C-D18A63EE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2D8DD-633D-45AE-A5D2-F43B5AA1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15053-FA92-4E6E-9524-DBF9CB734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 userDrawn="1"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2: Basic Input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4E69D6-42F6-4360-9616-36AC9B3886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2: Basic Input</a:t>
            </a:r>
            <a:endParaRPr lang="en-US" sz="32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5697"/>
            <a:ext cx="8283575" cy="5545137"/>
          </a:xfrm>
        </p:spPr>
        <p:txBody>
          <a:bodyPr/>
          <a:lstStyle/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mkdir</a:t>
            </a:r>
            <a:r>
              <a:rPr lang="en-US" sz="1600" dirty="0" smtClean="0">
                <a:solidFill>
                  <a:srgbClr val="FF0000"/>
                </a:solidFill>
              </a:rPr>
              <a:t> ~/work/ex2	 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cd</a:t>
            </a:r>
            <a:r>
              <a:rPr lang="en-US" sz="1600" dirty="0" smtClean="0">
                <a:solidFill>
                  <a:srgbClr val="FF0000"/>
                </a:solidFill>
              </a:rPr>
              <a:t> ~/work/ex2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" dirty="0" smtClean="0">
              <a:solidFill>
                <a:srgbClr val="0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download the previous ex1.inp from the website and rename it to ex2.inp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mv</a:t>
            </a:r>
            <a:r>
              <a:rPr lang="en-US" sz="1600" dirty="0" smtClean="0">
                <a:solidFill>
                  <a:srgbClr val="FF0000"/>
                </a:solidFill>
              </a:rPr>
              <a:t> ex1.inp ex2.inp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dirty="0" smtClean="0"/>
              <a:t>add two compound materials (water and air) and assign them to the target and the region around it (respectively)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emacs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[or any editor]</a:t>
            </a:r>
            <a:r>
              <a:rPr lang="en-US" sz="1600" dirty="0" smtClean="0">
                <a:solidFill>
                  <a:srgbClr val="FF0000"/>
                </a:solidFill>
              </a:rPr>
              <a:t> ex2.inp &amp;</a:t>
            </a:r>
            <a:endParaRPr lang="en-US" sz="1800" dirty="0" smtClean="0"/>
          </a:p>
          <a:p>
            <a:pPr defTabSz="590550"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use as components the materials pre-defined in FLUKA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air composition (MASS content):</a:t>
            </a:r>
          </a:p>
          <a:p>
            <a:pPr algn="ctr"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NITROGEN (0.9256), OXYGEN (0.2837), ARGON (0.01572)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calculate the density of air for standard conditions (22.4l/mol)</a:t>
            </a:r>
            <a:endParaRPr lang="en-US" sz="9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run your new ex2.inp in the ex2 dir</a:t>
            </a:r>
          </a:p>
          <a:p>
            <a:pPr defTabSz="590550" eaLnBrk="1" hangingPunct="1">
              <a:lnSpc>
                <a:spcPct val="80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lang="en-US" sz="1600" dirty="0" smtClean="0">
                <a:solidFill>
                  <a:srgbClr val="FF0000"/>
                </a:solidFill>
              </a:rPr>
              <a:t>$FLUPRO/</a:t>
            </a:r>
            <a:r>
              <a:rPr lang="en-US" sz="1600" dirty="0" err="1" smtClean="0">
                <a:solidFill>
                  <a:srgbClr val="FF0000"/>
                </a:solidFill>
              </a:rPr>
              <a:t>flutil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rfluka</a:t>
            </a:r>
            <a:r>
              <a:rPr lang="en-US" sz="1600" dirty="0" smtClean="0">
                <a:solidFill>
                  <a:srgbClr val="FF0000"/>
                </a:solidFill>
              </a:rPr>
              <a:t> –N0 –M3 ex2 &amp;	</a:t>
            </a:r>
            <a:endParaRPr lang="en-US" sz="1800" i="1" dirty="0" smtClean="0">
              <a:solidFill>
                <a:srgbClr val="800000"/>
              </a:solidFill>
            </a:endParaRP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dirty="0" smtClean="0"/>
              <a:t>compare the energy deposited into the target and the region around it, now and in the previous case (ex1 directory)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Do the same for the probability that a primary proton undergoes an inelastic collision (BEAMPART Star Density in the .out file)</a:t>
            </a:r>
          </a:p>
          <a:p>
            <a:pPr defTabSz="5905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8220</TotalTime>
  <Words>20</Words>
  <Application>Microsoft PowerPoint</Application>
  <PresentationFormat>Overhead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Tahoma</vt:lpstr>
      <vt:lpstr>Arial</vt:lpstr>
      <vt:lpstr>Wingdings</vt:lpstr>
      <vt:lpstr>Times New Roman</vt:lpstr>
      <vt:lpstr>Blueprint</vt:lpstr>
      <vt:lpstr>Exercise 2: Basic Input</vt:lpstr>
      <vt:lpstr>Exercise 2: Basic Input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886</cp:revision>
  <cp:lastPrinted>2004-07-08T08:47:15Z</cp:lastPrinted>
  <dcterms:created xsi:type="dcterms:W3CDTF">2003-02-06T18:33:45Z</dcterms:created>
  <dcterms:modified xsi:type="dcterms:W3CDTF">2009-03-23T19:40:43Z</dcterms:modified>
</cp:coreProperties>
</file>