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4" r:id="rId2"/>
    <p:sldId id="285" r:id="rId3"/>
  </p:sldIdLst>
  <p:sldSz cx="9144000" cy="6858000" type="overhead"/>
  <p:notesSz cx="7102475" cy="102346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00"/>
    <a:srgbClr val="CC0066"/>
    <a:srgbClr val="00CC00"/>
    <a:srgbClr val="FF0000"/>
    <a:srgbClr val="008000"/>
    <a:srgbClr val="0000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31" autoAdjust="0"/>
    <p:restoredTop sz="86583" autoAdjust="0"/>
  </p:normalViewPr>
  <p:slideViewPr>
    <p:cSldViewPr>
      <p:cViewPr varScale="1">
        <p:scale>
          <a:sx n="62" d="100"/>
          <a:sy n="62" d="100"/>
        </p:scale>
        <p:origin x="-13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8856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7" tIns="48119" rIns="96237" bIns="48119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620" y="1"/>
            <a:ext cx="3078856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7" tIns="48119" rIns="96237" bIns="48119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542"/>
            <a:ext cx="3078856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7" tIns="48119" rIns="96237" bIns="48119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620" y="9723542"/>
            <a:ext cx="3078856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7" tIns="48119" rIns="96237" bIns="48119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B566CB8D-C763-407E-8FD8-1B456A20DD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8704" cy="55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t" anchorCtr="0" compatLnSpc="1">
            <a:prstTxWarp prst="textNoShape">
              <a:avLst/>
            </a:prstTxWarp>
          </a:bodyPr>
          <a:lstStyle>
            <a:lvl1pPr algn="l" defTabSz="950754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218" y="1"/>
            <a:ext cx="3129109" cy="55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t" anchorCtr="0" compatLnSpc="1">
            <a:prstTxWarp prst="textNoShape">
              <a:avLst/>
            </a:prstTxWarp>
          </a:bodyPr>
          <a:lstStyle>
            <a:lvl1pPr algn="r" defTabSz="950754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001713" y="785813"/>
            <a:ext cx="5140325" cy="3854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3191" y="4876609"/>
            <a:ext cx="5214623" cy="4565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56514"/>
            <a:ext cx="3048704" cy="469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b" anchorCtr="0" compatLnSpc="1">
            <a:prstTxWarp prst="textNoShape">
              <a:avLst/>
            </a:prstTxWarp>
          </a:bodyPr>
          <a:lstStyle>
            <a:lvl1pPr algn="l" defTabSz="950754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218" y="9756514"/>
            <a:ext cx="3129109" cy="469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b" anchorCtr="0" compatLnSpc="1">
            <a:prstTxWarp prst="textNoShape">
              <a:avLst/>
            </a:prstTxWarp>
          </a:bodyPr>
          <a:lstStyle>
            <a:lvl1pPr algn="r" defTabSz="950754">
              <a:defRPr sz="1300"/>
            </a:lvl1pPr>
          </a:lstStyle>
          <a:p>
            <a:pPr>
              <a:defRPr/>
            </a:pPr>
            <a:fld id="{B1174F40-A06E-45BA-A079-B78CEA84BF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163A90-6FE9-43C1-AF90-FF0B11B4080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C91744-245C-4684-8994-AD42C89191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1588" y="887413"/>
            <a:ext cx="6654800" cy="2851150"/>
            <a:chOff x="1" y="559"/>
            <a:chExt cx="4192" cy="1796"/>
          </a:xfrm>
        </p:grpSpPr>
        <p:sp>
          <p:nvSpPr>
            <p:cNvPr id="5" name="Line 2"/>
            <p:cNvSpPr>
              <a:spLocks noChangeShapeType="1"/>
            </p:cNvSpPr>
            <p:nvPr/>
          </p:nvSpPr>
          <p:spPr bwMode="ltGray">
            <a:xfrm>
              <a:off x="506" y="559"/>
              <a:ext cx="0" cy="179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" name="Line 3"/>
            <p:cNvSpPr>
              <a:spLocks noChangeShapeType="1"/>
            </p:cNvSpPr>
            <p:nvPr/>
          </p:nvSpPr>
          <p:spPr bwMode="ltGray">
            <a:xfrm flipH="1" flipV="1">
              <a:off x="1" y="1922"/>
              <a:ext cx="32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ltGray">
            <a:xfrm flipH="1" flipV="1">
              <a:off x="382" y="936"/>
              <a:ext cx="38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Arc 5"/>
            <p:cNvSpPr>
              <a:spLocks/>
            </p:cNvSpPr>
            <p:nvPr/>
          </p:nvSpPr>
          <p:spPr bwMode="ltGray">
            <a:xfrm rot="16200000">
              <a:off x="426" y="864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198 w 43198"/>
                <a:gd name="T1" fmla="*/ 21879 h 43200"/>
                <a:gd name="T2" fmla="*/ 21875 w 43198"/>
                <a:gd name="T3" fmla="*/ 2 h 43200"/>
                <a:gd name="T4" fmla="*/ 21600 w 4319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43200" fill="none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</a:path>
                <a:path w="43198" h="43200" stroke="0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10" name="Line 7"/>
            <p:cNvSpPr>
              <a:spLocks noChangeShapeType="1"/>
            </p:cNvSpPr>
            <p:nvPr/>
          </p:nvSpPr>
          <p:spPr bwMode="ltGray">
            <a:xfrm>
              <a:off x="1480" y="3442"/>
              <a:ext cx="3808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ltGray">
            <a:xfrm>
              <a:off x="5172" y="1952"/>
              <a:ext cx="0" cy="181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" name="Arc 9"/>
            <p:cNvSpPr>
              <a:spLocks/>
            </p:cNvSpPr>
            <p:nvPr/>
          </p:nvSpPr>
          <p:spPr bwMode="ltGray">
            <a:xfrm rot="5400000">
              <a:off x="5098" y="3351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050 w 43200"/>
                <a:gd name="T1" fmla="*/ 7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20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309938"/>
            <a:ext cx="7162800" cy="20240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23rd - 27th June 2008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GB"/>
              <a:t>6th FLUKA Course - CERN 2008</a:t>
            </a: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9C085541-7F96-4199-8F09-E81B0B0F5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23rd - 27th June 2008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6th FLUKA Course - CERN 2008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17C02-D09F-4CB2-8F2E-FFA90E9EC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04800"/>
            <a:ext cx="19812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7912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23rd - 27th June 2008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6th FLUKA Course - CERN 2008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C4480-529C-4B0C-AB5D-81B3BDB74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23rd - 27th June 2008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6th FLUKA Course - CERN 2008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D79B1-D1C4-489A-80CB-7A20C04AF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23rd - 27th June 2008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6th FLUKA Course - CERN 2008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884CA-D6EC-4A36-BAAE-C08A481F09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23rd - 27th June 2008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6th FLUKA Course - CERN 2008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29B7E-3807-432B-B0FB-BFDC84693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23rd - 27th June 2008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6th FLUKA Course - CERN 2008</a:t>
            </a: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3BDE1-5B46-4DA0-A911-09A5B0194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23rd - 27th June 2008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6th FLUKA Course - CERN 2008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42538-A887-4204-89DE-7920A6DCA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23rd - 27th June 2008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6th FLUKA Course - CERN 2008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48A0E-B44E-4D8C-8574-035793F1A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23rd - 27th June 2008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6th FLUKA Course - CERN 2008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2EAED-42E1-4D79-9802-7476D5038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23rd - 27th June 2008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6th FLUKA Course - CERN 2008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47C43-216F-4ED7-8355-374D2B84C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352800" y="0"/>
            <a:ext cx="5791200" cy="152400"/>
          </a:xfrm>
          <a:prstGeom prst="rect">
            <a:avLst/>
          </a:prstGeom>
          <a:pattFill prst="pct7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1028" name="Group 7"/>
          <p:cNvGrpSpPr>
            <a:grpSpLocks/>
          </p:cNvGrpSpPr>
          <p:nvPr/>
        </p:nvGrpSpPr>
        <p:grpSpPr bwMode="auto">
          <a:xfrm>
            <a:off x="304800" y="533400"/>
            <a:ext cx="1893888" cy="2590800"/>
            <a:chOff x="192" y="336"/>
            <a:chExt cx="1193" cy="1632"/>
          </a:xfrm>
        </p:grpSpPr>
        <p:sp>
          <p:nvSpPr>
            <p:cNvPr id="2" name="Line 4"/>
            <p:cNvSpPr>
              <a:spLocks noChangeShapeType="1"/>
            </p:cNvSpPr>
            <p:nvPr/>
          </p:nvSpPr>
          <p:spPr bwMode="ltGray">
            <a:xfrm flipH="1">
              <a:off x="192" y="566"/>
              <a:ext cx="1193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" name="Line 5"/>
            <p:cNvSpPr>
              <a:spLocks noChangeShapeType="1"/>
            </p:cNvSpPr>
            <p:nvPr/>
          </p:nvSpPr>
          <p:spPr bwMode="ltGray">
            <a:xfrm>
              <a:off x="383" y="336"/>
              <a:ext cx="0" cy="163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" name="Arc 6"/>
            <p:cNvSpPr>
              <a:spLocks/>
            </p:cNvSpPr>
            <p:nvPr/>
          </p:nvSpPr>
          <p:spPr bwMode="ltGray">
            <a:xfrm>
              <a:off x="325" y="506"/>
              <a:ext cx="121" cy="12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029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7924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23rd - 27th June 2008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27313" y="6400800"/>
            <a:ext cx="4465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GB"/>
              <a:t>6th FLUKA Course - CERN 2008</a:t>
            </a: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23DF095-BB74-4D61-8BB5-34263CAB3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71550" y="1700213"/>
            <a:ext cx="7772400" cy="1095375"/>
          </a:xfrm>
        </p:spPr>
        <p:txBody>
          <a:bodyPr/>
          <a:lstStyle/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Exercise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4: Flair-2</a:t>
            </a:r>
            <a:endParaRPr lang="en-US" dirty="0" smtClean="0"/>
          </a:p>
        </p:txBody>
      </p:sp>
      <p:pic>
        <p:nvPicPr>
          <p:cNvPr id="3076" name="Picture 8" descr="logo3000x20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2050" y="0"/>
            <a:ext cx="29019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195513" y="4437063"/>
            <a:ext cx="57610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sz="2000" dirty="0" smtClean="0"/>
          </a:p>
          <a:p>
            <a:pPr marL="342900" indent="-342900" algn="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 dirty="0" smtClean="0"/>
              <a:t>Beginners FLUKA Course</a:t>
            </a:r>
            <a:endParaRPr lang="en-US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Exercise 4: Flair-2</a:t>
            </a:r>
            <a:endParaRPr lang="en-US" sz="3200" dirty="0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590550" eaLnBrk="1" hangingPunct="1">
              <a:buFont typeface="Wingdings" pitchFamily="2" charset="2"/>
              <a:buNone/>
            </a:pPr>
            <a:endParaRPr lang="en-US" smtClean="0"/>
          </a:p>
          <a:p>
            <a:pPr algn="ctr" defTabSz="590550" eaLnBrk="1" hangingPunct="1">
              <a:buFont typeface="Wingdings" pitchFamily="2" charset="2"/>
              <a:buNone/>
            </a:pPr>
            <a:r>
              <a:rPr lang="en-US" sz="2800" smtClean="0">
                <a:solidFill>
                  <a:srgbClr val="008000"/>
                </a:solidFill>
              </a:rPr>
              <a:t>(during the lecture FLAIR 2)</a:t>
            </a:r>
          </a:p>
          <a:p>
            <a:pPr defTabSz="590550" eaLnBrk="1" hangingPunct="1">
              <a:buFont typeface="Wingdings" pitchFamily="2" charset="2"/>
              <a:buNone/>
            </a:pPr>
            <a:endParaRPr lang="en-US" smtClean="0">
              <a:solidFill>
                <a:srgbClr val="008000"/>
              </a:solidFill>
            </a:endParaRPr>
          </a:p>
          <a:p>
            <a:pPr defTabSz="590550" eaLnBrk="1" hangingPunct="1">
              <a:buFont typeface="Wingdings" pitchFamily="2" charset="2"/>
              <a:buNone/>
            </a:pPr>
            <a:endParaRPr lang="en-US" smtClean="0">
              <a:solidFill>
                <a:srgbClr val="008000"/>
              </a:solidFill>
            </a:endParaRPr>
          </a:p>
          <a:p>
            <a:pPr defTabSz="590550" eaLnBrk="1" hangingPunct="1">
              <a:buFont typeface="Wingdings" pitchFamily="2" charset="2"/>
              <a:buNone/>
            </a:pPr>
            <a:r>
              <a:rPr lang="en-US" smtClean="0"/>
              <a:t>download ex4.inp and ex4.flair into the ex4 directory</a:t>
            </a:r>
          </a:p>
          <a:p>
            <a:pPr defTabSz="590550" eaLnBrk="1" hangingPunct="1">
              <a:buFont typeface="Wingdings" pitchFamily="2" charset="2"/>
              <a:buNone/>
            </a:pPr>
            <a:endParaRPr lang="en-US" smtClean="0"/>
          </a:p>
          <a:p>
            <a:pPr defTabSz="590550" eaLnBrk="1" hangingPunct="1">
              <a:buFont typeface="Wingdings" pitchFamily="2" charset="2"/>
              <a:buNone/>
            </a:pPr>
            <a:r>
              <a:rPr lang="en-US" smtClean="0"/>
              <a:t>run it using FLAIR</a:t>
            </a:r>
          </a:p>
          <a:p>
            <a:pPr defTabSz="590550" eaLnBrk="1" hangingPunct="1">
              <a:buFont typeface="Wingdings" pitchFamily="2" charset="2"/>
              <a:buNone/>
            </a:pPr>
            <a:endParaRPr lang="en-US" smtClean="0"/>
          </a:p>
          <a:p>
            <a:pPr defTabSz="590550" eaLnBrk="1" hangingPunct="1">
              <a:buFont typeface="Wingdings" pitchFamily="2" charset="2"/>
              <a:buNone/>
            </a:pPr>
            <a:r>
              <a:rPr lang="en-US" smtClean="0"/>
              <a:t>process the different scoring files and plot the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ueprint 2">
    <a:dk1>
      <a:srgbClr val="40458C"/>
    </a:dk1>
    <a:lt1>
      <a:srgbClr val="FFFFFF"/>
    </a:lt1>
    <a:dk2>
      <a:srgbClr val="660066"/>
    </a:dk2>
    <a:lt2>
      <a:srgbClr val="B7C1EB"/>
    </a:lt2>
    <a:accent1>
      <a:srgbClr val="ECD882"/>
    </a:accent1>
    <a:accent2>
      <a:srgbClr val="B2B2B2"/>
    </a:accent2>
    <a:accent3>
      <a:srgbClr val="FFFFFF"/>
    </a:accent3>
    <a:accent4>
      <a:srgbClr val="353A77"/>
    </a:accent4>
    <a:accent5>
      <a:srgbClr val="F4E9C1"/>
    </a:accent5>
    <a:accent6>
      <a:srgbClr val="A1A1A1"/>
    </a:accent6>
    <a:hlink>
      <a:srgbClr val="6F89F7"/>
    </a:hlink>
    <a:folHlink>
      <a:srgbClr val="CFDBF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8156</TotalTime>
  <Words>41</Words>
  <Application>Microsoft PowerPoint</Application>
  <PresentationFormat>Overhead</PresentationFormat>
  <Paragraphs>15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Tahoma</vt:lpstr>
      <vt:lpstr>Arial</vt:lpstr>
      <vt:lpstr>Wingdings</vt:lpstr>
      <vt:lpstr>Times New Roman</vt:lpstr>
      <vt:lpstr>Blueprint</vt:lpstr>
      <vt:lpstr>Exercise 4: Flair-2</vt:lpstr>
      <vt:lpstr>Exercise 4: Flair-2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Vasilis Vlachoudis</dc:creator>
  <cp:lastModifiedBy>Vasilis Vlachoudis</cp:lastModifiedBy>
  <cp:revision>879</cp:revision>
  <cp:lastPrinted>2004-07-08T08:47:15Z</cp:lastPrinted>
  <dcterms:created xsi:type="dcterms:W3CDTF">2003-02-06T18:33:45Z</dcterms:created>
  <dcterms:modified xsi:type="dcterms:W3CDTF">2009-03-23T19:41:28Z</dcterms:modified>
</cp:coreProperties>
</file>