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4" r:id="rId2"/>
    <p:sldId id="282" r:id="rId3"/>
  </p:sldIdLst>
  <p:sldSz cx="9144000" cy="6858000" type="overhead"/>
  <p:notesSz cx="7102475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CC0066"/>
    <a:srgbClr val="00CC00"/>
    <a:srgbClr val="FF0000"/>
    <a:srgbClr val="008000"/>
    <a:srgbClr val="000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31" autoAdjust="0"/>
    <p:restoredTop sz="86583" autoAdjust="0"/>
  </p:normalViewPr>
  <p:slideViewPr>
    <p:cSldViewPr>
      <p:cViewPr varScale="1">
        <p:scale>
          <a:sx n="67" d="100"/>
          <a:sy n="67" d="100"/>
        </p:scale>
        <p:origin x="-11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62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62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73EEF72-A754-4BEE-AE1A-6FF39E284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8704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218" y="1"/>
            <a:ext cx="3129109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001713" y="785813"/>
            <a:ext cx="5140325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3191" y="4876609"/>
            <a:ext cx="5214623" cy="4565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6514"/>
            <a:ext cx="3048704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218" y="9756514"/>
            <a:ext cx="3129109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fld id="{8391C4BF-5D1B-4BE0-BEE7-3D0D8434E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8EDF6-6A19-4169-B71F-47A11B4E7EC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F83E11-EC2A-4680-AD6B-650AFBD71EF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FLUKA Houston Course: Combinatorial Geometry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4862A727-9C61-4BCC-A103-FD440A3AB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4AB30-6D2D-436C-BA7A-B8BE764FB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97AF2-ECBA-4FBD-88E6-30A9BFAF8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861F7-12B0-46C2-9DE3-C5F45D5C1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32DF7-E4E8-4489-A367-253C13D51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55008-211E-4BB6-9633-98B009906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043FD-C4AB-415F-9FDC-E5205373B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B29B3-0B8F-49FE-BA2C-0020E32F4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B0F96-6F5B-4BE8-81C2-856BB206B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7173-2ED1-4E88-998C-D18A63EEA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2D8DD-633D-45AE-A5D2-F43B5AA18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B15053-FA92-4E6E-9524-DBF9CB734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 userDrawn="1"/>
        </p:nvSpPr>
        <p:spPr bwMode="auto">
          <a:xfrm>
            <a:off x="2627313" y="6248400"/>
            <a:ext cx="446405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 anchor="b"/>
          <a:lstStyle/>
          <a:p>
            <a:pPr eaLnBrk="0" hangingPunct="0"/>
            <a:endParaRPr lang="en-GB" sz="1200">
              <a:solidFill>
                <a:srgbClr val="40458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71550" y="1700213"/>
            <a:ext cx="7772400" cy="1095375"/>
          </a:xfrm>
        </p:spPr>
        <p:txBody>
          <a:bodyPr/>
          <a:lstStyle/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Exercise 2: Basic Input</a:t>
            </a:r>
            <a:endParaRPr lang="en-US" dirty="0" smtClean="0"/>
          </a:p>
        </p:txBody>
      </p:sp>
      <p:pic>
        <p:nvPicPr>
          <p:cNvPr id="3076" name="Picture 8" descr="logo3000x20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411413" y="4437063"/>
            <a:ext cx="5761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2000" dirty="0" smtClean="0"/>
          </a:p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 smtClean="0"/>
              <a:t>Beginners FLUKA Course</a:t>
            </a:r>
            <a:endParaRPr lang="en-US" sz="2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64E69D6-42F6-4360-9616-36AC9B3886B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Exercise 2: Basic Input</a:t>
            </a:r>
            <a:endParaRPr lang="en-US" sz="3200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55697"/>
            <a:ext cx="8283575" cy="5545137"/>
          </a:xfrm>
        </p:spPr>
        <p:txBody>
          <a:bodyPr/>
          <a:lstStyle/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$</a:t>
            </a:r>
            <a:r>
              <a:rPr lang="en-US" sz="1600" dirty="0" err="1" smtClean="0">
                <a:solidFill>
                  <a:srgbClr val="FF0000"/>
                </a:solidFill>
              </a:rPr>
              <a:t>mkdir</a:t>
            </a:r>
            <a:r>
              <a:rPr lang="en-US" sz="1600" dirty="0" smtClean="0">
                <a:solidFill>
                  <a:srgbClr val="FF0000"/>
                </a:solidFill>
              </a:rPr>
              <a:t> ~/work/ex2	 </a:t>
            </a: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$</a:t>
            </a:r>
            <a:r>
              <a:rPr lang="en-US" sz="1600" dirty="0" err="1" smtClean="0">
                <a:solidFill>
                  <a:srgbClr val="FF0000"/>
                </a:solidFill>
              </a:rPr>
              <a:t>cd</a:t>
            </a:r>
            <a:r>
              <a:rPr lang="en-US" sz="1600" dirty="0" smtClean="0">
                <a:solidFill>
                  <a:srgbClr val="FF0000"/>
                </a:solidFill>
              </a:rPr>
              <a:t> ~/work/ex2</a:t>
            </a: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00" dirty="0" smtClean="0">
              <a:solidFill>
                <a:srgbClr val="000000"/>
              </a:solidFill>
            </a:endParaRP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download the previous ex1.inp from the website and rename it to ex2.inp</a:t>
            </a: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$</a:t>
            </a:r>
            <a:r>
              <a:rPr lang="en-US" sz="1600" dirty="0" err="1" smtClean="0">
                <a:solidFill>
                  <a:srgbClr val="FF0000"/>
                </a:solidFill>
              </a:rPr>
              <a:t>mv</a:t>
            </a:r>
            <a:r>
              <a:rPr lang="en-US" sz="1600" dirty="0" smtClean="0">
                <a:solidFill>
                  <a:srgbClr val="FF0000"/>
                </a:solidFill>
              </a:rPr>
              <a:t> ex1.inp ex2.inp</a:t>
            </a: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 smtClean="0"/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1800" dirty="0" smtClean="0"/>
              <a:t>add two compound materials (water and air) and assign them to the target and the region around it (respectively)</a:t>
            </a: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$</a:t>
            </a:r>
            <a:r>
              <a:rPr lang="en-US" sz="1600" dirty="0" err="1" smtClean="0">
                <a:solidFill>
                  <a:srgbClr val="FF0000"/>
                </a:solidFill>
              </a:rPr>
              <a:t>emacs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[or any editor]</a:t>
            </a:r>
            <a:r>
              <a:rPr lang="en-US" sz="1600" dirty="0" smtClean="0">
                <a:solidFill>
                  <a:srgbClr val="FF0000"/>
                </a:solidFill>
              </a:rPr>
              <a:t> ex2.inp &amp;</a:t>
            </a:r>
            <a:endParaRPr lang="en-US" sz="1800" dirty="0" smtClean="0"/>
          </a:p>
          <a:p>
            <a:pPr defTabSz="590550" eaLnBrk="1" hangingPunct="1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800" i="1" dirty="0" smtClean="0">
                <a:solidFill>
                  <a:srgbClr val="800000"/>
                </a:solidFill>
              </a:rPr>
              <a:t>use as components the materials pre-defined in FLUKA</a:t>
            </a: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i="1" dirty="0" smtClean="0">
                <a:solidFill>
                  <a:srgbClr val="800000"/>
                </a:solidFill>
              </a:rPr>
              <a:t>air composition (MASS content):</a:t>
            </a:r>
          </a:p>
          <a:p>
            <a:pPr algn="ctr"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i="1" dirty="0" smtClean="0">
                <a:solidFill>
                  <a:srgbClr val="800000"/>
                </a:solidFill>
              </a:rPr>
              <a:t>NITROGEN (0.9256), OXYGEN (0.2837), ARGON (0.01572)</a:t>
            </a: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i="1" dirty="0" smtClean="0">
              <a:solidFill>
                <a:srgbClr val="800000"/>
              </a:solidFill>
            </a:endParaRP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i="1" dirty="0" smtClean="0">
                <a:solidFill>
                  <a:srgbClr val="800000"/>
                </a:solidFill>
              </a:rPr>
              <a:t>calculate the density of air for standard conditions (22.4l/mol)</a:t>
            </a:r>
            <a:endParaRPr lang="en-US" sz="900" i="1" dirty="0" smtClean="0">
              <a:solidFill>
                <a:srgbClr val="800000"/>
              </a:solidFill>
            </a:endParaRP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/>
              <a:t>run your new ex2.inp in the ex2 dir</a:t>
            </a:r>
          </a:p>
          <a:p>
            <a:pPr defTabSz="590550" eaLnBrk="1" hangingPunct="1">
              <a:lnSpc>
                <a:spcPct val="80000"/>
              </a:lnSpc>
              <a:spcAft>
                <a:spcPct val="25000"/>
              </a:spcAft>
              <a:buFont typeface="Wingdings" pitchFamily="2" charset="2"/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$</a:t>
            </a:r>
            <a:r>
              <a:rPr lang="en-US" sz="1600" dirty="0" smtClean="0">
                <a:solidFill>
                  <a:srgbClr val="FF0000"/>
                </a:solidFill>
              </a:rPr>
              <a:t>$FLUPRO/</a:t>
            </a:r>
            <a:r>
              <a:rPr lang="en-US" sz="1600" dirty="0" err="1" smtClean="0">
                <a:solidFill>
                  <a:srgbClr val="FF0000"/>
                </a:solidFill>
              </a:rPr>
              <a:t>flutil</a:t>
            </a:r>
            <a:r>
              <a:rPr lang="en-US" sz="1600" dirty="0" smtClean="0">
                <a:solidFill>
                  <a:srgbClr val="FF0000"/>
                </a:solidFill>
              </a:rPr>
              <a:t>/</a:t>
            </a:r>
            <a:r>
              <a:rPr lang="en-US" sz="1600" dirty="0" err="1" smtClean="0">
                <a:solidFill>
                  <a:srgbClr val="FF0000"/>
                </a:solidFill>
              </a:rPr>
              <a:t>rfluka</a:t>
            </a:r>
            <a:r>
              <a:rPr lang="en-US" sz="1600" dirty="0" smtClean="0">
                <a:solidFill>
                  <a:srgbClr val="FF0000"/>
                </a:solidFill>
              </a:rPr>
              <a:t> –N0 –M3 ex2 &amp;	</a:t>
            </a:r>
            <a:endParaRPr lang="en-US" sz="1800" i="1" dirty="0" smtClean="0">
              <a:solidFill>
                <a:srgbClr val="800000"/>
              </a:solidFill>
            </a:endParaRP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1800" dirty="0" smtClean="0"/>
              <a:t>compare the energy deposited into the target and the region around it, now and in the previous case (ex1 directory)</a:t>
            </a: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/>
              <a:t>     Do the same for the probability that a primary proton undergoes an inelastic collision (BEAMPART Star Density in the .out file)</a:t>
            </a:r>
          </a:p>
          <a:p>
            <a:pPr defTabSz="5905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8220</TotalTime>
  <Words>20</Words>
  <Application>Microsoft PowerPoint</Application>
  <PresentationFormat>Overhead</PresentationFormat>
  <Paragraphs>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Tahoma</vt:lpstr>
      <vt:lpstr>Arial</vt:lpstr>
      <vt:lpstr>Wingdings</vt:lpstr>
      <vt:lpstr>Times New Roman</vt:lpstr>
      <vt:lpstr>Blueprint</vt:lpstr>
      <vt:lpstr>Exercise 2: Basic Input</vt:lpstr>
      <vt:lpstr>Exercise 2: Basic Input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Vasilis Vlachoudis</dc:creator>
  <cp:lastModifiedBy>Vasilis Vlachoudis</cp:lastModifiedBy>
  <cp:revision>886</cp:revision>
  <cp:lastPrinted>2004-07-08T08:47:15Z</cp:lastPrinted>
  <dcterms:created xsi:type="dcterms:W3CDTF">2003-02-06T18:33:45Z</dcterms:created>
  <dcterms:modified xsi:type="dcterms:W3CDTF">2009-03-23T19:40:43Z</dcterms:modified>
</cp:coreProperties>
</file>